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315200" cy="96012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9995D5-27D6-47C6-8D4A-28BBEC4A096C}" type="doc">
      <dgm:prSet loTypeId="urn:microsoft.com/office/officeart/2005/8/layout/orgChart1" loCatId="hierarchy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17426C96-C95C-4EA4-8A7D-2B49FDF3B8B0}">
      <dgm:prSet phldrT="[Texto]" custT="1"/>
      <dgm:spPr/>
      <dgm:t>
        <a:bodyPr/>
        <a:lstStyle/>
        <a:p>
          <a:r>
            <a:rPr lang="es-419" sz="600" b="0" dirty="0"/>
            <a:t>LIC. VANESSA LOPEZ RANGEL </a:t>
          </a:r>
        </a:p>
        <a:p>
          <a:r>
            <a:rPr lang="es-419" sz="600" b="1" dirty="0"/>
            <a:t>PRESIDENCIA</a:t>
          </a:r>
        </a:p>
      </dgm:t>
    </dgm:pt>
    <dgm:pt modelId="{B89F0901-5F23-4416-ADB6-A8FA759D37A8}" type="parTrans" cxnId="{3367F052-50C3-41FC-AED8-F30115142892}">
      <dgm:prSet/>
      <dgm:spPr/>
      <dgm:t>
        <a:bodyPr/>
        <a:lstStyle/>
        <a:p>
          <a:endParaRPr lang="es-MX" sz="2000" b="1"/>
        </a:p>
      </dgm:t>
    </dgm:pt>
    <dgm:pt modelId="{F674A78B-155E-4145-B4FB-C71F7F07E1AB}" type="sibTrans" cxnId="{3367F052-50C3-41FC-AED8-F30115142892}">
      <dgm:prSet/>
      <dgm:spPr/>
      <dgm:t>
        <a:bodyPr/>
        <a:lstStyle/>
        <a:p>
          <a:endParaRPr lang="es-MX" sz="2000" b="1"/>
        </a:p>
      </dgm:t>
    </dgm:pt>
    <dgm:pt modelId="{643B8612-1765-473C-8CB8-3E46EC1B3F83}" type="asst">
      <dgm:prSet phldrT="[Texto]" custT="1"/>
      <dgm:spPr/>
      <dgm:t>
        <a:bodyPr/>
        <a:lstStyle/>
        <a:p>
          <a:r>
            <a:rPr lang="es-419" sz="600" b="0" dirty="0"/>
            <a:t>ING. CIRO EDUARDO MAYA PULIDO </a:t>
          </a:r>
        </a:p>
        <a:p>
          <a:r>
            <a:rPr lang="es-419" sz="600" b="1" dirty="0"/>
            <a:t>SINDICATURA</a:t>
          </a:r>
        </a:p>
      </dgm:t>
    </dgm:pt>
    <dgm:pt modelId="{B86C1259-963D-4713-BFCC-206ABD11B851}" type="parTrans" cxnId="{CDFF95B8-567A-4F98-A668-5E937078B2BA}">
      <dgm:prSet/>
      <dgm:spPr/>
      <dgm:t>
        <a:bodyPr/>
        <a:lstStyle/>
        <a:p>
          <a:endParaRPr lang="es-MX" sz="2000" b="1"/>
        </a:p>
      </dgm:t>
    </dgm:pt>
    <dgm:pt modelId="{D261C906-0FBD-41D0-A631-3D14C001A01B}" type="sibTrans" cxnId="{CDFF95B8-567A-4F98-A668-5E937078B2BA}">
      <dgm:prSet/>
      <dgm:spPr/>
      <dgm:t>
        <a:bodyPr/>
        <a:lstStyle/>
        <a:p>
          <a:endParaRPr lang="es-MX" sz="2000" b="1"/>
        </a:p>
      </dgm:t>
    </dgm:pt>
    <dgm:pt modelId="{DFFE9963-B8F1-48A9-B499-233C67783CFF}">
      <dgm:prSet phldrT="[Texto]" custT="1"/>
      <dgm:spPr/>
      <dgm:t>
        <a:bodyPr/>
        <a:lstStyle/>
        <a:p>
          <a:r>
            <a:rPr lang="es-419" sz="600" b="0" dirty="0"/>
            <a:t>LIC. SONIA ARELI RAMOS ESCAMILLA </a:t>
          </a:r>
        </a:p>
        <a:p>
          <a:r>
            <a:rPr lang="es-419" sz="600" b="1" dirty="0"/>
            <a:t>DIRECCIÓN DE EDUCACIÓN</a:t>
          </a:r>
        </a:p>
      </dgm:t>
    </dgm:pt>
    <dgm:pt modelId="{45BA8FC3-21DE-4FE0-ABD9-59802DB8CEF0}" type="parTrans" cxnId="{51F332AD-40D9-48F8-B883-0919AE48B4B1}">
      <dgm:prSet/>
      <dgm:spPr/>
      <dgm:t>
        <a:bodyPr/>
        <a:lstStyle/>
        <a:p>
          <a:endParaRPr lang="es-MX" sz="2000" b="1"/>
        </a:p>
      </dgm:t>
    </dgm:pt>
    <dgm:pt modelId="{CB682464-A188-4E1D-A006-921EE3F59238}" type="sibTrans" cxnId="{51F332AD-40D9-48F8-B883-0919AE48B4B1}">
      <dgm:prSet/>
      <dgm:spPr/>
      <dgm:t>
        <a:bodyPr/>
        <a:lstStyle/>
        <a:p>
          <a:endParaRPr lang="es-MX" sz="2000" b="1"/>
        </a:p>
      </dgm:t>
    </dgm:pt>
    <dgm:pt modelId="{1E1EC288-474D-4C4F-B24C-6D2E9D718C1B}" type="asst">
      <dgm:prSet custT="1"/>
      <dgm:spPr/>
      <dgm:t>
        <a:bodyPr/>
        <a:lstStyle/>
        <a:p>
          <a:r>
            <a:rPr lang="es-419" sz="600" b="0" dirty="0"/>
            <a:t>C.RAFAEL MORALES CRUZ</a:t>
          </a:r>
        </a:p>
        <a:p>
          <a:r>
            <a:rPr lang="es-419" sz="600" b="1" dirty="0"/>
            <a:t>REGIDURÍA</a:t>
          </a:r>
        </a:p>
      </dgm:t>
    </dgm:pt>
    <dgm:pt modelId="{61C8CAF5-FBC3-41C1-ADA7-F2463C947AA7}" type="parTrans" cxnId="{7311C45C-459E-4D78-9F24-3298B5D63A07}">
      <dgm:prSet/>
      <dgm:spPr/>
      <dgm:t>
        <a:bodyPr/>
        <a:lstStyle/>
        <a:p>
          <a:endParaRPr lang="es-MX" sz="2000" b="1"/>
        </a:p>
      </dgm:t>
    </dgm:pt>
    <dgm:pt modelId="{581765CD-DE3F-4AA4-AFD7-F9945FF999C3}" type="sibTrans" cxnId="{7311C45C-459E-4D78-9F24-3298B5D63A07}">
      <dgm:prSet/>
      <dgm:spPr/>
      <dgm:t>
        <a:bodyPr/>
        <a:lstStyle/>
        <a:p>
          <a:endParaRPr lang="es-MX" sz="2000" b="1"/>
        </a:p>
      </dgm:t>
    </dgm:pt>
    <dgm:pt modelId="{D49033C3-0A47-43F3-9D65-A430FBFDE586}">
      <dgm:prSet custT="1"/>
      <dgm:spPr/>
      <dgm:t>
        <a:bodyPr/>
        <a:lstStyle/>
        <a:p>
          <a:pPr algn="ctr"/>
          <a:r>
            <a:rPr lang="es-419" sz="600" b="0" dirty="0"/>
            <a:t>ING.KARLA TERESA ORTEGA HERRERA</a:t>
          </a:r>
        </a:p>
        <a:p>
          <a:pPr algn="ctr"/>
          <a:r>
            <a:rPr lang="es-419" sz="600" b="1" dirty="0"/>
            <a:t>DIRECCIÓN DE DESARROLLO URBANO Y SUELO</a:t>
          </a:r>
        </a:p>
      </dgm:t>
    </dgm:pt>
    <dgm:pt modelId="{4AFA6EB0-3662-45A4-9293-37AD416023C4}" type="parTrans" cxnId="{5208FCD5-AC7E-4199-B643-57F801D88D19}">
      <dgm:prSet/>
      <dgm:spPr/>
      <dgm:t>
        <a:bodyPr/>
        <a:lstStyle/>
        <a:p>
          <a:endParaRPr lang="es-MX" sz="2000" b="1"/>
        </a:p>
      </dgm:t>
    </dgm:pt>
    <dgm:pt modelId="{03C5BCA8-9092-468C-AA78-B5A5BE4D910C}" type="sibTrans" cxnId="{5208FCD5-AC7E-4199-B643-57F801D88D19}">
      <dgm:prSet/>
      <dgm:spPr/>
      <dgm:t>
        <a:bodyPr/>
        <a:lstStyle/>
        <a:p>
          <a:endParaRPr lang="es-MX" sz="2000" b="1"/>
        </a:p>
      </dgm:t>
    </dgm:pt>
    <dgm:pt modelId="{BF8A6777-A56B-4AF6-BDB5-999C2762A1F2}">
      <dgm:prSet custT="1"/>
      <dgm:spPr/>
      <dgm:t>
        <a:bodyPr/>
        <a:lstStyle/>
        <a:p>
          <a:r>
            <a:rPr lang="es-419" sz="600" b="0" dirty="0"/>
            <a:t>ARQ.SUSANA YAZMIN CHINA GUTIERREZ </a:t>
          </a:r>
        </a:p>
        <a:p>
          <a:r>
            <a:rPr lang="es-419" sz="600" b="1" dirty="0"/>
            <a:t>DIRECCION DE CATASTRO</a:t>
          </a:r>
          <a:endParaRPr lang="es-419" sz="600" b="1" baseline="0" dirty="0"/>
        </a:p>
      </dgm:t>
    </dgm:pt>
    <dgm:pt modelId="{AEE67B5B-25EB-41CC-969D-C521C75A604F}" type="parTrans" cxnId="{D1D7C253-ED82-4C3B-A254-ECF42524B17B}">
      <dgm:prSet/>
      <dgm:spPr/>
      <dgm:t>
        <a:bodyPr/>
        <a:lstStyle/>
        <a:p>
          <a:endParaRPr lang="es-MX" sz="2000" b="1"/>
        </a:p>
      </dgm:t>
    </dgm:pt>
    <dgm:pt modelId="{4D729EAF-8B74-41F4-AC48-977148C37A49}" type="sibTrans" cxnId="{D1D7C253-ED82-4C3B-A254-ECF42524B17B}">
      <dgm:prSet/>
      <dgm:spPr/>
      <dgm:t>
        <a:bodyPr/>
        <a:lstStyle/>
        <a:p>
          <a:endParaRPr lang="es-MX" sz="2000" b="1"/>
        </a:p>
      </dgm:t>
    </dgm:pt>
    <dgm:pt modelId="{429FAC7A-6D13-4671-8157-788C9FBF5023}">
      <dgm:prSet custT="1"/>
      <dgm:spPr/>
      <dgm:t>
        <a:bodyPr/>
        <a:lstStyle/>
        <a:p>
          <a:r>
            <a:rPr lang="es-419" sz="600" b="0" dirty="0"/>
            <a:t>LIC. SANTOS ALBERTO CASTILLO MAYA </a:t>
          </a:r>
        </a:p>
        <a:p>
          <a:r>
            <a:rPr lang="es-419" sz="600" b="1" dirty="0"/>
            <a:t>REGISTRO CIVÍL</a:t>
          </a:r>
        </a:p>
      </dgm:t>
    </dgm:pt>
    <dgm:pt modelId="{725CDE7A-4B74-44AD-AC58-405E4EF5BB68}" type="parTrans" cxnId="{DC327F4A-DC68-464A-9D27-F52FEA9E3E3D}">
      <dgm:prSet/>
      <dgm:spPr/>
      <dgm:t>
        <a:bodyPr/>
        <a:lstStyle/>
        <a:p>
          <a:endParaRPr lang="es-MX" sz="2000" b="1"/>
        </a:p>
      </dgm:t>
    </dgm:pt>
    <dgm:pt modelId="{44621E3A-DD11-470D-B3A5-BF137A05F486}" type="sibTrans" cxnId="{DC327F4A-DC68-464A-9D27-F52FEA9E3E3D}">
      <dgm:prSet/>
      <dgm:spPr/>
      <dgm:t>
        <a:bodyPr/>
        <a:lstStyle/>
        <a:p>
          <a:endParaRPr lang="es-MX" sz="2000" b="1"/>
        </a:p>
      </dgm:t>
    </dgm:pt>
    <dgm:pt modelId="{9FB2B300-D2D4-4568-84D9-E45825A9B3CF}">
      <dgm:prSet custT="1"/>
      <dgm:spPr/>
      <dgm:t>
        <a:bodyPr/>
        <a:lstStyle/>
        <a:p>
          <a:r>
            <a:rPr lang="es-419" sz="600" b="0" dirty="0"/>
            <a:t>ING. ANA KAREN GONZALEZ ROMAN </a:t>
          </a:r>
        </a:p>
        <a:p>
          <a:r>
            <a:rPr lang="es-419" sz="600" b="1" dirty="0"/>
            <a:t>DIRECCIÓN DE TURISMO</a:t>
          </a:r>
        </a:p>
      </dgm:t>
    </dgm:pt>
    <dgm:pt modelId="{A702689E-8254-4A2F-8993-5F74D73E9589}" type="parTrans" cxnId="{80C5E9CA-2D37-4CBB-97E5-5179E3E4ED68}">
      <dgm:prSet/>
      <dgm:spPr/>
      <dgm:t>
        <a:bodyPr/>
        <a:lstStyle/>
        <a:p>
          <a:endParaRPr lang="es-MX" sz="2000" b="1"/>
        </a:p>
      </dgm:t>
    </dgm:pt>
    <dgm:pt modelId="{7238D2B0-6A86-492C-883C-E3B08803E66F}" type="sibTrans" cxnId="{80C5E9CA-2D37-4CBB-97E5-5179E3E4ED68}">
      <dgm:prSet/>
      <dgm:spPr/>
      <dgm:t>
        <a:bodyPr/>
        <a:lstStyle/>
        <a:p>
          <a:endParaRPr lang="es-MX" sz="2000" b="1"/>
        </a:p>
      </dgm:t>
    </dgm:pt>
    <dgm:pt modelId="{3686ECCB-3D28-4558-91A7-D4CA60F9DA87}">
      <dgm:prSet custT="1"/>
      <dgm:spPr/>
      <dgm:t>
        <a:bodyPr/>
        <a:lstStyle/>
        <a:p>
          <a:r>
            <a:rPr lang="es-419" sz="600" b="0" dirty="0"/>
            <a:t>LIC. MAIRA ANELI SOSA SANCHEZ </a:t>
          </a:r>
        </a:p>
        <a:p>
          <a:r>
            <a:rPr lang="es-419" sz="600" b="1" dirty="0"/>
            <a:t>DIRECCIÓN DEL DIF</a:t>
          </a:r>
        </a:p>
      </dgm:t>
    </dgm:pt>
    <dgm:pt modelId="{B94D6F7A-4616-497E-A505-5AB7CD22E3F5}" type="parTrans" cxnId="{3F888629-9E80-42FD-9216-37E5B08DED71}">
      <dgm:prSet/>
      <dgm:spPr/>
      <dgm:t>
        <a:bodyPr/>
        <a:lstStyle/>
        <a:p>
          <a:endParaRPr lang="es-MX" sz="2000" b="1"/>
        </a:p>
      </dgm:t>
    </dgm:pt>
    <dgm:pt modelId="{35CBF5D1-400A-402D-A21E-8B28D8AB9919}" type="sibTrans" cxnId="{3F888629-9E80-42FD-9216-37E5B08DED71}">
      <dgm:prSet/>
      <dgm:spPr/>
      <dgm:t>
        <a:bodyPr/>
        <a:lstStyle/>
        <a:p>
          <a:endParaRPr lang="es-MX" sz="2000" b="1"/>
        </a:p>
      </dgm:t>
    </dgm:pt>
    <dgm:pt modelId="{62381611-74C0-4C07-A2FA-F76239277913}">
      <dgm:prSet custT="1"/>
      <dgm:spPr/>
      <dgm:t>
        <a:bodyPr/>
        <a:lstStyle/>
        <a:p>
          <a:r>
            <a:rPr lang="es-419" sz="600" b="0" dirty="0"/>
            <a:t>LIC. KARLA RUBI CORDOVA CASTRO </a:t>
          </a:r>
        </a:p>
        <a:p>
          <a:r>
            <a:rPr lang="es-419" sz="600" b="1" dirty="0"/>
            <a:t>DIRECCIÓN MUNICIPAL DE JÓVENES</a:t>
          </a:r>
        </a:p>
      </dgm:t>
    </dgm:pt>
    <dgm:pt modelId="{CBA8D41D-ACA7-48C7-92BC-6EE108D3685E}" type="parTrans" cxnId="{0C48B617-D900-45B3-BF98-4126C0DDE594}">
      <dgm:prSet/>
      <dgm:spPr/>
      <dgm:t>
        <a:bodyPr/>
        <a:lstStyle/>
        <a:p>
          <a:endParaRPr lang="es-MX" sz="2000" b="1"/>
        </a:p>
      </dgm:t>
    </dgm:pt>
    <dgm:pt modelId="{D80AC4E8-CF79-4CB3-8E18-B184B9737F97}" type="sibTrans" cxnId="{0C48B617-D900-45B3-BF98-4126C0DDE594}">
      <dgm:prSet/>
      <dgm:spPr/>
      <dgm:t>
        <a:bodyPr/>
        <a:lstStyle/>
        <a:p>
          <a:endParaRPr lang="es-MX" sz="2000" b="1"/>
        </a:p>
      </dgm:t>
    </dgm:pt>
    <dgm:pt modelId="{7C068F62-BFFF-41CA-910F-9A4A403B0157}">
      <dgm:prSet custT="1"/>
      <dgm:spPr/>
      <dgm:t>
        <a:bodyPr/>
        <a:lstStyle/>
        <a:p>
          <a:r>
            <a:rPr lang="es-419" sz="600" b="0" dirty="0"/>
            <a:t>LIC. MARTHA SILVIA SEGURA RUIZ </a:t>
          </a:r>
        </a:p>
        <a:p>
          <a:r>
            <a:rPr lang="es-419" sz="600" b="1" dirty="0"/>
            <a:t>OFICIALÍA MAYOR</a:t>
          </a:r>
        </a:p>
      </dgm:t>
    </dgm:pt>
    <dgm:pt modelId="{29BF34C3-A730-407F-9EC4-BDC2B49CB2EF}" type="parTrans" cxnId="{F0DE695A-CE2C-4B76-9015-3BC77CA410EA}">
      <dgm:prSet/>
      <dgm:spPr/>
      <dgm:t>
        <a:bodyPr/>
        <a:lstStyle/>
        <a:p>
          <a:endParaRPr lang="es-MX" sz="2000" b="1"/>
        </a:p>
      </dgm:t>
    </dgm:pt>
    <dgm:pt modelId="{3A7523D0-4D84-4ACA-A579-065D85EE3291}" type="sibTrans" cxnId="{F0DE695A-CE2C-4B76-9015-3BC77CA410EA}">
      <dgm:prSet/>
      <dgm:spPr/>
      <dgm:t>
        <a:bodyPr/>
        <a:lstStyle/>
        <a:p>
          <a:endParaRPr lang="es-MX" sz="2000" b="1"/>
        </a:p>
      </dgm:t>
    </dgm:pt>
    <dgm:pt modelId="{B7A28443-93C8-4FE2-B80D-8F94CE44EF92}">
      <dgm:prSet custT="1"/>
      <dgm:spPr/>
      <dgm:t>
        <a:bodyPr/>
        <a:lstStyle/>
        <a:p>
          <a:r>
            <a:rPr lang="es-419" sz="600" b="0" dirty="0"/>
            <a:t>ING.JENNIFER AYLIN REYES DELGADO </a:t>
          </a:r>
        </a:p>
        <a:p>
          <a:r>
            <a:rPr lang="es-419" sz="600" b="1" dirty="0"/>
            <a:t>DIRECCIÓN DE ZONA FEDERAL</a:t>
          </a:r>
        </a:p>
      </dgm:t>
    </dgm:pt>
    <dgm:pt modelId="{01A95D8A-9038-4C1F-8B6F-E30E1A7A2A8D}" type="parTrans" cxnId="{FDAF0EDA-3CE9-43F8-A399-1FB7E0CF71D0}">
      <dgm:prSet/>
      <dgm:spPr/>
      <dgm:t>
        <a:bodyPr/>
        <a:lstStyle/>
        <a:p>
          <a:endParaRPr lang="es-MX" sz="2000" b="1"/>
        </a:p>
      </dgm:t>
    </dgm:pt>
    <dgm:pt modelId="{B9910768-AA16-48B3-8CA4-798690AD545F}" type="sibTrans" cxnId="{FDAF0EDA-3CE9-43F8-A399-1FB7E0CF71D0}">
      <dgm:prSet/>
      <dgm:spPr/>
      <dgm:t>
        <a:bodyPr/>
        <a:lstStyle/>
        <a:p>
          <a:endParaRPr lang="es-MX" sz="2000" b="1"/>
        </a:p>
      </dgm:t>
    </dgm:pt>
    <dgm:pt modelId="{6F9769AE-7404-4E39-972B-B0B05DE390C8}">
      <dgm:prSet custT="1"/>
      <dgm:spPr/>
      <dgm:t>
        <a:bodyPr/>
        <a:lstStyle/>
        <a:p>
          <a:r>
            <a:rPr lang="es-419" sz="600" b="0" dirty="0"/>
            <a:t>ING. ABILENE JUDITH MARTINEZ ARAN </a:t>
          </a:r>
        </a:p>
        <a:p>
          <a:r>
            <a:rPr lang="es-419" sz="600" b="1" dirty="0"/>
            <a:t>TESORERÍA</a:t>
          </a:r>
        </a:p>
      </dgm:t>
    </dgm:pt>
    <dgm:pt modelId="{D02A0985-94CA-4D6C-B393-63F503497DD1}" type="parTrans" cxnId="{FD7CF717-5693-4CB9-B2F5-7F1B24C5E27B}">
      <dgm:prSet/>
      <dgm:spPr/>
      <dgm:t>
        <a:bodyPr/>
        <a:lstStyle/>
        <a:p>
          <a:endParaRPr lang="es-MX" sz="2000" b="1"/>
        </a:p>
      </dgm:t>
    </dgm:pt>
    <dgm:pt modelId="{51A9BC0D-80B9-4B0D-AF5C-205A62F2AB14}" type="sibTrans" cxnId="{FD7CF717-5693-4CB9-B2F5-7F1B24C5E27B}">
      <dgm:prSet/>
      <dgm:spPr/>
      <dgm:t>
        <a:bodyPr/>
        <a:lstStyle/>
        <a:p>
          <a:endParaRPr lang="es-MX" sz="2000" b="1"/>
        </a:p>
      </dgm:t>
    </dgm:pt>
    <dgm:pt modelId="{1D08E914-2C7F-4D98-AFCB-C48EDF08C4E9}">
      <dgm:prSet custT="1"/>
      <dgm:spPr/>
      <dgm:t>
        <a:bodyPr/>
        <a:lstStyle/>
        <a:p>
          <a:r>
            <a:rPr lang="es-419" sz="600" b="0" dirty="0"/>
            <a:t>ARQ. CAIN GUADALUPE GUZMAN MARQUEZ </a:t>
          </a:r>
        </a:p>
        <a:p>
          <a:r>
            <a:rPr lang="es-419" sz="600" b="1" dirty="0"/>
            <a:t>DIRECCIÓN DE OBRAS PÚBLICAS</a:t>
          </a:r>
        </a:p>
      </dgm:t>
    </dgm:pt>
    <dgm:pt modelId="{82E42CA2-797E-4224-8CF5-EE939351DF12}" type="parTrans" cxnId="{28BEDD8D-C607-4E32-AFE0-EE7DB7C73DED}">
      <dgm:prSet/>
      <dgm:spPr/>
      <dgm:t>
        <a:bodyPr/>
        <a:lstStyle/>
        <a:p>
          <a:endParaRPr lang="es-MX" sz="2000" b="1"/>
        </a:p>
      </dgm:t>
    </dgm:pt>
    <dgm:pt modelId="{AC00B6DC-7857-43F7-8FA5-71E2942C8330}" type="sibTrans" cxnId="{28BEDD8D-C607-4E32-AFE0-EE7DB7C73DED}">
      <dgm:prSet/>
      <dgm:spPr/>
      <dgm:t>
        <a:bodyPr/>
        <a:lstStyle/>
        <a:p>
          <a:endParaRPr lang="es-MX" sz="2000" b="1"/>
        </a:p>
      </dgm:t>
    </dgm:pt>
    <dgm:pt modelId="{E8C9CFBD-1297-495C-95CD-5A17FD3B4842}">
      <dgm:prSet custT="1"/>
      <dgm:spPr/>
      <dgm:t>
        <a:bodyPr/>
        <a:lstStyle/>
        <a:p>
          <a:r>
            <a:rPr lang="es-419" sz="600" b="0" dirty="0"/>
            <a:t>C.JAIR DE JESUS CORDOVA JUAREZ </a:t>
          </a:r>
        </a:p>
        <a:p>
          <a:r>
            <a:rPr lang="es-419" sz="600" b="1" dirty="0"/>
            <a:t>DIRECCIÓN DE DEPORTES</a:t>
          </a:r>
        </a:p>
      </dgm:t>
    </dgm:pt>
    <dgm:pt modelId="{01968241-AC42-4ED9-8EBB-2B84247B6A72}" type="parTrans" cxnId="{F93A1BDA-F625-447E-9B55-ACD738E3EB3A}">
      <dgm:prSet/>
      <dgm:spPr/>
      <dgm:t>
        <a:bodyPr/>
        <a:lstStyle/>
        <a:p>
          <a:endParaRPr lang="es-MX" sz="2000" b="1"/>
        </a:p>
      </dgm:t>
    </dgm:pt>
    <dgm:pt modelId="{EB271F81-881F-49FF-9F75-7B9AB5468A06}" type="sibTrans" cxnId="{F93A1BDA-F625-447E-9B55-ACD738E3EB3A}">
      <dgm:prSet/>
      <dgm:spPr/>
      <dgm:t>
        <a:bodyPr/>
        <a:lstStyle/>
        <a:p>
          <a:endParaRPr lang="es-MX" sz="2000" b="1"/>
        </a:p>
      </dgm:t>
    </dgm:pt>
    <dgm:pt modelId="{0402AB43-21F2-4A64-8B3F-8338178F4B3C}">
      <dgm:prSet custT="1"/>
      <dgm:spPr/>
      <dgm:t>
        <a:bodyPr/>
        <a:lstStyle/>
        <a:p>
          <a:r>
            <a:rPr lang="es-419" sz="600" b="0" dirty="0"/>
            <a:t>C.ANA KAREN DELGADO MARTINEZ </a:t>
          </a:r>
        </a:p>
        <a:p>
          <a:r>
            <a:rPr lang="es-419" sz="600" b="1" dirty="0"/>
            <a:t>AUXI. DE DESARROLLO URBANO Y SUELO</a:t>
          </a:r>
        </a:p>
      </dgm:t>
    </dgm:pt>
    <dgm:pt modelId="{13040BBA-4313-4560-B193-F8AF3F98E778}" type="parTrans" cxnId="{963F556E-E47F-4CDB-852A-2ED1F3E72E37}">
      <dgm:prSet/>
      <dgm:spPr/>
      <dgm:t>
        <a:bodyPr/>
        <a:lstStyle/>
        <a:p>
          <a:endParaRPr lang="es-MX" sz="2000" b="1"/>
        </a:p>
      </dgm:t>
    </dgm:pt>
    <dgm:pt modelId="{811737BC-85DE-495E-89DA-A634606DEE16}" type="sibTrans" cxnId="{963F556E-E47F-4CDB-852A-2ED1F3E72E37}">
      <dgm:prSet/>
      <dgm:spPr/>
      <dgm:t>
        <a:bodyPr/>
        <a:lstStyle/>
        <a:p>
          <a:endParaRPr lang="es-MX" sz="2000" b="1"/>
        </a:p>
      </dgm:t>
    </dgm:pt>
    <dgm:pt modelId="{E610F795-812D-40A2-89BB-937DFA8D79EA}">
      <dgm:prSet custT="1"/>
      <dgm:spPr/>
      <dgm:t>
        <a:bodyPr/>
        <a:lstStyle/>
        <a:p>
          <a:r>
            <a:rPr lang="es-419" sz="600" b="0" dirty="0"/>
            <a:t>ING.SAUL DEL ANGEL ARTEAGA</a:t>
          </a:r>
        </a:p>
        <a:p>
          <a:r>
            <a:rPr lang="es-419" sz="600" b="1" dirty="0"/>
            <a:t>DIRECCIÓN DE FOMENTO AGROPECUARIO</a:t>
          </a:r>
        </a:p>
      </dgm:t>
    </dgm:pt>
    <dgm:pt modelId="{7A956D1E-BBAC-41C7-8B5A-215ABEE4B54D}" type="parTrans" cxnId="{12373E9E-E98A-4008-B351-379E6FD7F254}">
      <dgm:prSet/>
      <dgm:spPr/>
      <dgm:t>
        <a:bodyPr/>
        <a:lstStyle/>
        <a:p>
          <a:endParaRPr lang="es-MX" sz="2000" b="1"/>
        </a:p>
      </dgm:t>
    </dgm:pt>
    <dgm:pt modelId="{93E4B360-7DFE-456A-BDEF-61090496CDE9}" type="sibTrans" cxnId="{12373E9E-E98A-4008-B351-379E6FD7F254}">
      <dgm:prSet/>
      <dgm:spPr/>
      <dgm:t>
        <a:bodyPr/>
        <a:lstStyle/>
        <a:p>
          <a:endParaRPr lang="es-MX" sz="2000" b="1"/>
        </a:p>
      </dgm:t>
    </dgm:pt>
    <dgm:pt modelId="{C5BB0495-68B8-4EC5-9F4B-65883E84BC49}">
      <dgm:prSet custT="1"/>
      <dgm:spPr/>
      <dgm:t>
        <a:bodyPr/>
        <a:lstStyle/>
        <a:p>
          <a:r>
            <a:rPr lang="es-419" sz="600" b="0" dirty="0"/>
            <a:t>ARQ.VICTOR MARIANO  RANGEL GUERRERO </a:t>
          </a:r>
        </a:p>
        <a:p>
          <a:r>
            <a:rPr lang="es-419" sz="600" b="1" dirty="0"/>
            <a:t>SUBDIRECCIÓN DE OBRAS PÚBLICAS</a:t>
          </a:r>
        </a:p>
      </dgm:t>
    </dgm:pt>
    <dgm:pt modelId="{5185FA73-611B-4D21-BEA9-6107CA767D3C}" type="parTrans" cxnId="{E1916806-C6FF-4C86-9E5E-6BD161604C46}">
      <dgm:prSet/>
      <dgm:spPr/>
      <dgm:t>
        <a:bodyPr/>
        <a:lstStyle/>
        <a:p>
          <a:endParaRPr lang="es-MX" sz="2000" b="1"/>
        </a:p>
      </dgm:t>
    </dgm:pt>
    <dgm:pt modelId="{66D7683B-043B-48CF-A694-ED165B150793}" type="sibTrans" cxnId="{E1916806-C6FF-4C86-9E5E-6BD161604C46}">
      <dgm:prSet/>
      <dgm:spPr/>
      <dgm:t>
        <a:bodyPr/>
        <a:lstStyle/>
        <a:p>
          <a:endParaRPr lang="es-MX" sz="2000" b="1"/>
        </a:p>
      </dgm:t>
    </dgm:pt>
    <dgm:pt modelId="{6C89937E-FA9F-49AC-9F65-C67F0EFE3AB8}">
      <dgm:prSet custT="1"/>
      <dgm:spPr/>
      <dgm:t>
        <a:bodyPr/>
        <a:lstStyle/>
        <a:p>
          <a:r>
            <a:rPr lang="es-419" sz="600" b="0" dirty="0"/>
            <a:t>ING. JOSE ANGEL ARTEAGA </a:t>
          </a:r>
        </a:p>
        <a:p>
          <a:r>
            <a:rPr lang="es-419" sz="600" b="1" dirty="0"/>
            <a:t>SUBDIRECCIÓN</a:t>
          </a:r>
          <a:r>
            <a:rPr lang="es-419" sz="600" b="1" baseline="0" dirty="0"/>
            <a:t> DE FOMENTO AGROPECUARIO</a:t>
          </a:r>
        </a:p>
      </dgm:t>
    </dgm:pt>
    <dgm:pt modelId="{9BC04E45-63B7-4039-A4CD-A93367FEBBEA}" type="parTrans" cxnId="{ADA7B623-7C47-42BF-9BAF-9421160DF0F3}">
      <dgm:prSet/>
      <dgm:spPr/>
      <dgm:t>
        <a:bodyPr/>
        <a:lstStyle/>
        <a:p>
          <a:endParaRPr lang="es-MX" sz="2000" b="1"/>
        </a:p>
      </dgm:t>
    </dgm:pt>
    <dgm:pt modelId="{6F9F6BD4-3753-4180-A9C8-D3660ECAE6FA}" type="sibTrans" cxnId="{ADA7B623-7C47-42BF-9BAF-9421160DF0F3}">
      <dgm:prSet/>
      <dgm:spPr/>
      <dgm:t>
        <a:bodyPr/>
        <a:lstStyle/>
        <a:p>
          <a:endParaRPr lang="es-MX" sz="2000" b="1"/>
        </a:p>
      </dgm:t>
    </dgm:pt>
    <dgm:pt modelId="{B33FA438-8BEA-4432-95E9-748E30B91F08}">
      <dgm:prSet custT="1"/>
      <dgm:spPr/>
      <dgm:t>
        <a:bodyPr/>
        <a:lstStyle/>
        <a:p>
          <a:r>
            <a:rPr lang="es-419" sz="600" b="0" dirty="0"/>
            <a:t>ING.GERMAN SANTIAGO VALDEZ</a:t>
          </a:r>
        </a:p>
        <a:p>
          <a:r>
            <a:rPr lang="es-419" sz="600" b="1" dirty="0"/>
            <a:t>DIRECCIÓN</a:t>
          </a:r>
          <a:r>
            <a:rPr lang="es-419" sz="600" b="1" baseline="0" dirty="0"/>
            <a:t> DE RELLENO SANITARIO</a:t>
          </a:r>
        </a:p>
      </dgm:t>
    </dgm:pt>
    <dgm:pt modelId="{0F93CD26-8F22-45E1-922C-FF360E3A3D85}" type="parTrans" cxnId="{A96FF259-44B7-4680-BBBA-0D0177900558}">
      <dgm:prSet/>
      <dgm:spPr/>
      <dgm:t>
        <a:bodyPr/>
        <a:lstStyle/>
        <a:p>
          <a:endParaRPr lang="es-MX" sz="2000" b="1"/>
        </a:p>
      </dgm:t>
    </dgm:pt>
    <dgm:pt modelId="{0EAED797-2BCD-47ED-8978-BB601F74E9FA}" type="sibTrans" cxnId="{A96FF259-44B7-4680-BBBA-0D0177900558}">
      <dgm:prSet/>
      <dgm:spPr/>
      <dgm:t>
        <a:bodyPr/>
        <a:lstStyle/>
        <a:p>
          <a:endParaRPr lang="es-MX" sz="2000" b="1"/>
        </a:p>
      </dgm:t>
    </dgm:pt>
    <dgm:pt modelId="{7C8FD626-1A7E-41BF-AAB1-1E295686CF77}">
      <dgm:prSet custT="1"/>
      <dgm:spPr/>
      <dgm:t>
        <a:bodyPr/>
        <a:lstStyle/>
        <a:p>
          <a:r>
            <a:rPr lang="es-419" sz="600" b="0" dirty="0"/>
            <a:t>LIC RICARDO LIZARRAGA ZAMUDIO </a:t>
          </a:r>
        </a:p>
        <a:p>
          <a:r>
            <a:rPr lang="es-419" sz="600" b="1" dirty="0"/>
            <a:t>DIRECCIÓN DE PARTICIPACIÓN CIUDADANA</a:t>
          </a:r>
        </a:p>
      </dgm:t>
    </dgm:pt>
    <dgm:pt modelId="{1FA22CCC-1736-4C59-823C-20B2364C7B80}" type="parTrans" cxnId="{D1A19389-510C-4368-8AF5-8EA6C090623F}">
      <dgm:prSet/>
      <dgm:spPr/>
      <dgm:t>
        <a:bodyPr/>
        <a:lstStyle/>
        <a:p>
          <a:endParaRPr lang="es-MX" sz="600" b="1"/>
        </a:p>
      </dgm:t>
    </dgm:pt>
    <dgm:pt modelId="{BBDF1DB5-221C-4AD4-B475-2F3EEEEA6DF8}" type="sibTrans" cxnId="{D1A19389-510C-4368-8AF5-8EA6C090623F}">
      <dgm:prSet/>
      <dgm:spPr/>
      <dgm:t>
        <a:bodyPr/>
        <a:lstStyle/>
        <a:p>
          <a:endParaRPr lang="es-MX" sz="2000" b="1"/>
        </a:p>
      </dgm:t>
    </dgm:pt>
    <dgm:pt modelId="{1107C223-3191-4475-B8CE-2E561FBBE8C1}">
      <dgm:prSet custT="1"/>
      <dgm:spPr/>
      <dgm:t>
        <a:bodyPr/>
        <a:lstStyle/>
        <a:p>
          <a:r>
            <a:rPr lang="es-419" sz="600" b="0" dirty="0"/>
            <a:t>C.MARIA DEL ROSARIO VILLALOBOS GUILLEN </a:t>
          </a:r>
        </a:p>
        <a:p>
          <a:r>
            <a:rPr lang="es-419" sz="600" b="1" dirty="0"/>
            <a:t>DIRECCIÓN DEL INSTITUTO DE LA MUJER</a:t>
          </a:r>
        </a:p>
      </dgm:t>
    </dgm:pt>
    <dgm:pt modelId="{873E6631-DBCA-48DA-A849-E71F5712154A}" type="parTrans" cxnId="{715B355F-FD64-48F9-8F51-D91AB25DEB24}">
      <dgm:prSet/>
      <dgm:spPr/>
      <dgm:t>
        <a:bodyPr/>
        <a:lstStyle/>
        <a:p>
          <a:endParaRPr lang="es-MX" sz="2000" b="1"/>
        </a:p>
      </dgm:t>
    </dgm:pt>
    <dgm:pt modelId="{89E7EC7B-9FCF-4DE2-80B0-FD57DE0F6440}" type="sibTrans" cxnId="{715B355F-FD64-48F9-8F51-D91AB25DEB24}">
      <dgm:prSet/>
      <dgm:spPr/>
      <dgm:t>
        <a:bodyPr/>
        <a:lstStyle/>
        <a:p>
          <a:endParaRPr lang="es-MX" sz="2000" b="1"/>
        </a:p>
      </dgm:t>
    </dgm:pt>
    <dgm:pt modelId="{5318B3BB-028E-46A1-8BEB-63E51A3264A6}">
      <dgm:prSet custT="1"/>
      <dgm:spPr/>
      <dgm:t>
        <a:bodyPr/>
        <a:lstStyle/>
        <a:p>
          <a:r>
            <a:rPr lang="es-419" sz="600" b="0" dirty="0"/>
            <a:t>LIC. JUAN MANUEL RIOS TREJO </a:t>
          </a:r>
        </a:p>
        <a:p>
          <a:r>
            <a:rPr lang="es-419" sz="600" b="1" dirty="0"/>
            <a:t>PROCURADURÍA DE LA DEFENSA DEL MENOR</a:t>
          </a:r>
        </a:p>
      </dgm:t>
    </dgm:pt>
    <dgm:pt modelId="{1048A8A4-407D-492A-8C17-F9733D35AB15}" type="parTrans" cxnId="{48CD8F59-D6FA-4450-807B-6C1C0261F5C1}">
      <dgm:prSet/>
      <dgm:spPr/>
      <dgm:t>
        <a:bodyPr/>
        <a:lstStyle/>
        <a:p>
          <a:endParaRPr lang="es-MX" sz="2000" b="1"/>
        </a:p>
      </dgm:t>
    </dgm:pt>
    <dgm:pt modelId="{3DFA3D66-1FCC-483F-A001-6F81DEB0CADF}" type="sibTrans" cxnId="{48CD8F59-D6FA-4450-807B-6C1C0261F5C1}">
      <dgm:prSet/>
      <dgm:spPr/>
      <dgm:t>
        <a:bodyPr/>
        <a:lstStyle/>
        <a:p>
          <a:endParaRPr lang="es-MX" sz="2000" b="1"/>
        </a:p>
      </dgm:t>
    </dgm:pt>
    <dgm:pt modelId="{011BDE8A-3759-4A36-A749-E4A05CABB465}">
      <dgm:prSet custT="1"/>
      <dgm:spPr/>
      <dgm:t>
        <a:bodyPr/>
        <a:lstStyle/>
        <a:p>
          <a:r>
            <a:rPr lang="es-419" sz="600" b="0" dirty="0"/>
            <a:t>LIC. MARTHA SILVIA SEGURA RUIZ </a:t>
          </a:r>
        </a:p>
        <a:p>
          <a:r>
            <a:rPr lang="es-419" sz="600" b="1" dirty="0"/>
            <a:t>DIRECCIÓN DE DESARROLLO SOCIAL</a:t>
          </a:r>
        </a:p>
      </dgm:t>
    </dgm:pt>
    <dgm:pt modelId="{86BC1CC3-9275-4AC1-A91A-C85AECD5AB03}" type="parTrans" cxnId="{E08AF496-EEA4-40AB-A4AA-B4637015BED7}">
      <dgm:prSet/>
      <dgm:spPr/>
      <dgm:t>
        <a:bodyPr/>
        <a:lstStyle/>
        <a:p>
          <a:endParaRPr lang="es-MX" sz="2000" b="1"/>
        </a:p>
      </dgm:t>
    </dgm:pt>
    <dgm:pt modelId="{E048B472-323F-4822-AEF1-A3AD5C8EBB9C}" type="sibTrans" cxnId="{E08AF496-EEA4-40AB-A4AA-B4637015BED7}">
      <dgm:prSet/>
      <dgm:spPr/>
      <dgm:t>
        <a:bodyPr/>
        <a:lstStyle/>
        <a:p>
          <a:endParaRPr lang="es-MX" sz="2000" b="1"/>
        </a:p>
      </dgm:t>
    </dgm:pt>
    <dgm:pt modelId="{C9286D40-A56D-453E-94B1-DEDD21B1A768}">
      <dgm:prSet custT="1"/>
      <dgm:spPr/>
      <dgm:t>
        <a:bodyPr/>
        <a:lstStyle/>
        <a:p>
          <a:r>
            <a:rPr lang="es-419" sz="600" b="0" dirty="0"/>
            <a:t>C. CLAUDIO EDER GONZALEZ ROMAN </a:t>
          </a:r>
        </a:p>
        <a:p>
          <a:r>
            <a:rPr lang="es-419" sz="600" b="1" dirty="0"/>
            <a:t>SECRETARÍA</a:t>
          </a:r>
        </a:p>
      </dgm:t>
    </dgm:pt>
    <dgm:pt modelId="{15F10D98-EE9D-4F17-8D49-96BDB61D71D5}" type="parTrans" cxnId="{AE0C6DD4-330F-4FBB-8AD2-1944EAFA5231}">
      <dgm:prSet/>
      <dgm:spPr/>
      <dgm:t>
        <a:bodyPr/>
        <a:lstStyle/>
        <a:p>
          <a:endParaRPr lang="es-MX" sz="2000" b="1"/>
        </a:p>
      </dgm:t>
    </dgm:pt>
    <dgm:pt modelId="{564C65A1-37BA-4C7A-9A3C-509BE40B36E5}" type="sibTrans" cxnId="{AE0C6DD4-330F-4FBB-8AD2-1944EAFA5231}">
      <dgm:prSet/>
      <dgm:spPr/>
      <dgm:t>
        <a:bodyPr/>
        <a:lstStyle/>
        <a:p>
          <a:endParaRPr lang="es-MX" sz="2000" b="1"/>
        </a:p>
      </dgm:t>
    </dgm:pt>
    <dgm:pt modelId="{DA63CC11-0874-4C3B-A972-FBD4985E32B8}">
      <dgm:prSet custT="1"/>
      <dgm:spPr/>
      <dgm:t>
        <a:bodyPr/>
        <a:lstStyle/>
        <a:p>
          <a:r>
            <a:rPr lang="es-419" sz="600" b="0" dirty="0"/>
            <a:t>C. ALMA YESENIA MENDEZ DELGADO</a:t>
          </a:r>
        </a:p>
        <a:p>
          <a:r>
            <a:rPr lang="es-419" sz="600" b="1" dirty="0"/>
            <a:t>TRANSPARENCIA</a:t>
          </a:r>
        </a:p>
      </dgm:t>
    </dgm:pt>
    <dgm:pt modelId="{35A99B32-C144-483B-93A9-12B4E33A65A7}" type="parTrans" cxnId="{0F9C2585-F67D-4954-97C6-46AE83EACB09}">
      <dgm:prSet/>
      <dgm:spPr/>
      <dgm:t>
        <a:bodyPr/>
        <a:lstStyle/>
        <a:p>
          <a:endParaRPr lang="es-MX" sz="2000" b="1"/>
        </a:p>
      </dgm:t>
    </dgm:pt>
    <dgm:pt modelId="{377AF4EF-21A2-48CB-8AA6-ED2086667607}" type="sibTrans" cxnId="{0F9C2585-F67D-4954-97C6-46AE83EACB09}">
      <dgm:prSet/>
      <dgm:spPr/>
      <dgm:t>
        <a:bodyPr/>
        <a:lstStyle/>
        <a:p>
          <a:endParaRPr lang="es-MX" sz="2000" b="1"/>
        </a:p>
      </dgm:t>
    </dgm:pt>
    <dgm:pt modelId="{8CAFE5FE-053E-4BBD-BDD3-F6677AB01500}">
      <dgm:prSet custT="1"/>
      <dgm:spPr/>
      <dgm:t>
        <a:bodyPr/>
        <a:lstStyle/>
        <a:p>
          <a:r>
            <a:rPr lang="es-419" sz="600" b="0" dirty="0"/>
            <a:t>ING. MIGUEL ANGEL HERNANDEZ MENDOZA </a:t>
          </a:r>
        </a:p>
        <a:p>
          <a:r>
            <a:rPr lang="es-419" sz="600" b="1" dirty="0"/>
            <a:t>RAMO 033</a:t>
          </a:r>
        </a:p>
      </dgm:t>
    </dgm:pt>
    <dgm:pt modelId="{3D800337-BB02-433C-98F4-A78948FCD65E}" type="parTrans" cxnId="{67E531C0-59FF-4036-A20D-712D5299A23B}">
      <dgm:prSet/>
      <dgm:spPr/>
      <dgm:t>
        <a:bodyPr/>
        <a:lstStyle/>
        <a:p>
          <a:endParaRPr lang="es-MX" sz="2000" b="1"/>
        </a:p>
      </dgm:t>
    </dgm:pt>
    <dgm:pt modelId="{2C021625-786E-4CAF-81BD-4A540DF83874}" type="sibTrans" cxnId="{67E531C0-59FF-4036-A20D-712D5299A23B}">
      <dgm:prSet/>
      <dgm:spPr/>
      <dgm:t>
        <a:bodyPr/>
        <a:lstStyle/>
        <a:p>
          <a:endParaRPr lang="es-MX" sz="2000" b="1"/>
        </a:p>
      </dgm:t>
    </dgm:pt>
    <dgm:pt modelId="{5AC9B478-8D83-4417-AA9F-9B7EFC8FDF2D}">
      <dgm:prSet custT="1"/>
      <dgm:spPr/>
      <dgm:t>
        <a:bodyPr/>
        <a:lstStyle/>
        <a:p>
          <a:r>
            <a:rPr lang="es-419" sz="600" b="0" dirty="0"/>
            <a:t>LIC.ALBERTO GARCIA AVILA </a:t>
          </a:r>
        </a:p>
        <a:p>
          <a:r>
            <a:rPr lang="es-419" sz="600" b="1" dirty="0"/>
            <a:t>DIRECCIÓN DE COMUNICACIÓN SOCIAL</a:t>
          </a:r>
        </a:p>
      </dgm:t>
    </dgm:pt>
    <dgm:pt modelId="{7F8EFA36-C86F-4385-98F8-C0D56CC7045B}" type="sibTrans" cxnId="{1F6DB744-3A31-4780-8D11-377B649F9DEC}">
      <dgm:prSet/>
      <dgm:spPr/>
      <dgm:t>
        <a:bodyPr/>
        <a:lstStyle/>
        <a:p>
          <a:endParaRPr lang="es-MX" sz="2000" b="1"/>
        </a:p>
      </dgm:t>
    </dgm:pt>
    <dgm:pt modelId="{C6D9801F-C995-48F3-A3E4-1C046143B154}" type="parTrans" cxnId="{1F6DB744-3A31-4780-8D11-377B649F9DEC}">
      <dgm:prSet/>
      <dgm:spPr/>
      <dgm:t>
        <a:bodyPr/>
        <a:lstStyle/>
        <a:p>
          <a:endParaRPr lang="es-MX" sz="2000" b="1"/>
        </a:p>
      </dgm:t>
    </dgm:pt>
    <dgm:pt modelId="{BE5D1F2A-303D-48A7-B690-45E74E7D992D}">
      <dgm:prSet custT="1"/>
      <dgm:spPr/>
      <dgm:t>
        <a:bodyPr/>
        <a:lstStyle/>
        <a:p>
          <a:r>
            <a:rPr lang="es-419" sz="600" b="0" dirty="0"/>
            <a:t>C. MARCO AURELIO POLITO MEZA </a:t>
          </a:r>
        </a:p>
        <a:p>
          <a:r>
            <a:rPr lang="es-419" sz="600" b="1" dirty="0"/>
            <a:t>DIRECCIÓN DE PROTECCION CIVIL</a:t>
          </a:r>
        </a:p>
      </dgm:t>
    </dgm:pt>
    <dgm:pt modelId="{8C406D97-1C0A-4814-93E8-895FD89A4373}" type="sibTrans" cxnId="{F5A6FC1A-B2FC-41D2-97A5-48B657CF4C70}">
      <dgm:prSet/>
      <dgm:spPr/>
      <dgm:t>
        <a:bodyPr/>
        <a:lstStyle/>
        <a:p>
          <a:endParaRPr lang="es-MX" sz="2000" b="1"/>
        </a:p>
      </dgm:t>
    </dgm:pt>
    <dgm:pt modelId="{4C066528-90C5-4737-B940-286F3EEDF16F}" type="parTrans" cxnId="{F5A6FC1A-B2FC-41D2-97A5-48B657CF4C70}">
      <dgm:prSet/>
      <dgm:spPr/>
      <dgm:t>
        <a:bodyPr/>
        <a:lstStyle/>
        <a:p>
          <a:endParaRPr lang="es-MX" sz="2000" b="1"/>
        </a:p>
      </dgm:t>
    </dgm:pt>
    <dgm:pt modelId="{E00AAD0F-8E65-4B7E-897F-AB826C5B3CD6}">
      <dgm:prSet custT="1"/>
      <dgm:spPr/>
      <dgm:t>
        <a:bodyPr/>
        <a:lstStyle/>
        <a:p>
          <a:r>
            <a:rPr lang="es-419" sz="600" b="0" dirty="0"/>
            <a:t>C.DAVID ERNESTO MARTINEZ MAYA </a:t>
          </a:r>
        </a:p>
        <a:p>
          <a:r>
            <a:rPr lang="es-419" sz="600" b="1" dirty="0"/>
            <a:t>LIMPIA PÚBLICA</a:t>
          </a:r>
        </a:p>
      </dgm:t>
    </dgm:pt>
    <dgm:pt modelId="{EA47C274-9424-481D-B21D-EFEE4C55C7B8}" type="sibTrans" cxnId="{C296FAF9-604E-40E1-A0DD-A53F63A55A80}">
      <dgm:prSet/>
      <dgm:spPr/>
      <dgm:t>
        <a:bodyPr/>
        <a:lstStyle/>
        <a:p>
          <a:endParaRPr lang="es-MX" sz="2000" b="1"/>
        </a:p>
      </dgm:t>
    </dgm:pt>
    <dgm:pt modelId="{4DDA7696-B5E6-4008-9671-B0D55AA05E66}" type="parTrans" cxnId="{C296FAF9-604E-40E1-A0DD-A53F63A55A80}">
      <dgm:prSet/>
      <dgm:spPr/>
      <dgm:t>
        <a:bodyPr/>
        <a:lstStyle/>
        <a:p>
          <a:endParaRPr lang="es-MX" sz="2000" b="1"/>
        </a:p>
      </dgm:t>
    </dgm:pt>
    <dgm:pt modelId="{DEBC07C2-F2CA-4A2A-B2B1-18809414B138}">
      <dgm:prSet custT="1"/>
      <dgm:spPr/>
      <dgm:t>
        <a:bodyPr/>
        <a:lstStyle/>
        <a:p>
          <a:r>
            <a:rPr lang="es-MX" sz="600" b="0" dirty="0"/>
            <a:t>LIC.JESUS ALBERTO RAMIREZ CORONEL </a:t>
          </a:r>
          <a:r>
            <a:rPr lang="es-MX" sz="600" b="1" dirty="0"/>
            <a:t>SISTEMA DE PROTECCIÓN INTEGRAL DE LOS DERECHOS DE LOS NIÑOS NIÑAS Y ADOLESCENTES </a:t>
          </a:r>
        </a:p>
      </dgm:t>
    </dgm:pt>
    <dgm:pt modelId="{77116E92-B34D-4FD2-9EAC-CB5368C0428F}" type="parTrans" cxnId="{9CB74230-CCEB-4074-A0A0-BA96E61346E0}">
      <dgm:prSet/>
      <dgm:spPr/>
      <dgm:t>
        <a:bodyPr/>
        <a:lstStyle/>
        <a:p>
          <a:endParaRPr lang="es-MX" sz="2000" b="1"/>
        </a:p>
      </dgm:t>
    </dgm:pt>
    <dgm:pt modelId="{C40014B1-EEB2-486E-B96C-19F2BA3A4089}" type="sibTrans" cxnId="{9CB74230-CCEB-4074-A0A0-BA96E61346E0}">
      <dgm:prSet/>
      <dgm:spPr/>
      <dgm:t>
        <a:bodyPr/>
        <a:lstStyle/>
        <a:p>
          <a:endParaRPr lang="es-MX" sz="2000" b="1"/>
        </a:p>
      </dgm:t>
    </dgm:pt>
    <dgm:pt modelId="{7F512B83-94A2-494D-AC9C-D723487055C0}">
      <dgm:prSet custT="1"/>
      <dgm:spPr/>
      <dgm:t>
        <a:bodyPr/>
        <a:lstStyle/>
        <a:p>
          <a:r>
            <a:rPr lang="es-419" sz="600" b="0" dirty="0"/>
            <a:t>LIC.RENSO MARTIN CASTILLO LOYOLA</a:t>
          </a:r>
        </a:p>
        <a:p>
          <a:r>
            <a:rPr lang="es-419" sz="600" b="1" dirty="0"/>
            <a:t>CONTROL DE VECTORES</a:t>
          </a:r>
        </a:p>
      </dgm:t>
    </dgm:pt>
    <dgm:pt modelId="{E4A5B143-34CD-4B8B-B5FF-A7DF6ADCB2B4}" type="parTrans" cxnId="{8A102164-5E65-4E3C-BFEE-D0E9E34C4742}">
      <dgm:prSet/>
      <dgm:spPr/>
      <dgm:t>
        <a:bodyPr/>
        <a:lstStyle/>
        <a:p>
          <a:endParaRPr lang="es-MX" sz="2000" b="1"/>
        </a:p>
      </dgm:t>
    </dgm:pt>
    <dgm:pt modelId="{79AD31B9-E45F-4214-A4DE-D32DE4AEE915}" type="sibTrans" cxnId="{8A102164-5E65-4E3C-BFEE-D0E9E34C4742}">
      <dgm:prSet/>
      <dgm:spPr/>
      <dgm:t>
        <a:bodyPr/>
        <a:lstStyle/>
        <a:p>
          <a:endParaRPr lang="es-MX" sz="2000" b="1"/>
        </a:p>
      </dgm:t>
    </dgm:pt>
    <dgm:pt modelId="{9AF8560D-0D48-48E4-B522-416C089E5594}" type="asst">
      <dgm:prSet custT="1"/>
      <dgm:spPr/>
      <dgm:t>
        <a:bodyPr/>
        <a:lstStyle/>
        <a:p>
          <a:r>
            <a:rPr lang="es-419" sz="600" b="0" dirty="0"/>
            <a:t>LIC. BETZABET REYES VILLASANA </a:t>
          </a:r>
        </a:p>
        <a:p>
          <a:r>
            <a:rPr lang="es-419" sz="600" b="1" dirty="0"/>
            <a:t>CONTRALORÍA</a:t>
          </a:r>
        </a:p>
      </dgm:t>
    </dgm:pt>
    <dgm:pt modelId="{FE88FEF5-5A18-4EE5-9547-10EDDC20D6C0}" type="parTrans" cxnId="{C5854F99-B33C-4FD0-BB8B-036002EE02CD}">
      <dgm:prSet/>
      <dgm:spPr/>
      <dgm:t>
        <a:bodyPr/>
        <a:lstStyle/>
        <a:p>
          <a:endParaRPr lang="es-ES"/>
        </a:p>
      </dgm:t>
    </dgm:pt>
    <dgm:pt modelId="{31358D52-9D10-497C-8582-2473083C7CD3}" type="sibTrans" cxnId="{C5854F99-B33C-4FD0-BB8B-036002EE02CD}">
      <dgm:prSet/>
      <dgm:spPr/>
      <dgm:t>
        <a:bodyPr/>
        <a:lstStyle/>
        <a:p>
          <a:endParaRPr lang="es-ES"/>
        </a:p>
      </dgm:t>
    </dgm:pt>
    <dgm:pt modelId="{FCC8541E-0B29-48BF-9FBD-F9C0BB5F00F8}">
      <dgm:prSet custT="1"/>
      <dgm:spPr/>
      <dgm:t>
        <a:bodyPr/>
        <a:lstStyle/>
        <a:p>
          <a:r>
            <a:rPr lang="es-MX" sz="500" dirty="0"/>
            <a:t>C.ISMAEL GARCIA GONZALEZ </a:t>
          </a:r>
        </a:p>
        <a:p>
          <a:r>
            <a:rPr lang="es-MX" sz="700" b="1" dirty="0"/>
            <a:t>DIRECCION DE EVENTOS </a:t>
          </a:r>
        </a:p>
      </dgm:t>
    </dgm:pt>
    <dgm:pt modelId="{3573753A-54E3-4B16-B8B2-13FC74E8BC71}" type="sibTrans" cxnId="{5E7F09BE-0827-4713-ACB5-6358541C6D51}">
      <dgm:prSet/>
      <dgm:spPr/>
      <dgm:t>
        <a:bodyPr/>
        <a:lstStyle/>
        <a:p>
          <a:endParaRPr lang="es-MX"/>
        </a:p>
      </dgm:t>
    </dgm:pt>
    <dgm:pt modelId="{2BBF0B81-47EB-492D-9D09-D54C1E8C72C3}" type="parTrans" cxnId="{5E7F09BE-0827-4713-ACB5-6358541C6D51}">
      <dgm:prSet/>
      <dgm:spPr/>
      <dgm:t>
        <a:bodyPr/>
        <a:lstStyle/>
        <a:p>
          <a:endParaRPr lang="es-MX"/>
        </a:p>
      </dgm:t>
    </dgm:pt>
    <dgm:pt modelId="{3DF992C9-FA76-4A04-A912-076D1F7137DA}" type="pres">
      <dgm:prSet presAssocID="{EF9995D5-27D6-47C6-8D4A-28BBEC4A09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0EB73CB-D3F0-491B-9048-D450CD73714C}" type="pres">
      <dgm:prSet presAssocID="{17426C96-C95C-4EA4-8A7D-2B49FDF3B8B0}" presName="hierRoot1" presStyleCnt="0">
        <dgm:presLayoutVars>
          <dgm:hierBranch val="init"/>
        </dgm:presLayoutVars>
      </dgm:prSet>
      <dgm:spPr/>
    </dgm:pt>
    <dgm:pt modelId="{A5B196DA-2D0B-476E-B4B4-68CE5E6EB437}" type="pres">
      <dgm:prSet presAssocID="{17426C96-C95C-4EA4-8A7D-2B49FDF3B8B0}" presName="rootComposite1" presStyleCnt="0"/>
      <dgm:spPr/>
    </dgm:pt>
    <dgm:pt modelId="{F24BA331-0738-42CD-9346-7424A4275F19}" type="pres">
      <dgm:prSet presAssocID="{17426C96-C95C-4EA4-8A7D-2B49FDF3B8B0}" presName="rootText1" presStyleLbl="node0" presStyleIdx="0" presStyleCnt="3" custScaleX="124432" custScaleY="81108" custLinFactY="-20651" custLinFactNeighborX="8618" custLinFactNeighborY="-100000">
        <dgm:presLayoutVars>
          <dgm:chPref val="3"/>
        </dgm:presLayoutVars>
      </dgm:prSet>
      <dgm:spPr/>
    </dgm:pt>
    <dgm:pt modelId="{F918E4B6-BE50-4848-A797-C4A1021FE33D}" type="pres">
      <dgm:prSet presAssocID="{17426C96-C95C-4EA4-8A7D-2B49FDF3B8B0}" presName="rootConnector1" presStyleLbl="node1" presStyleIdx="0" presStyleCnt="0"/>
      <dgm:spPr/>
    </dgm:pt>
    <dgm:pt modelId="{0F72CA1A-BB45-4C4C-95CA-73A41B78EDA7}" type="pres">
      <dgm:prSet presAssocID="{17426C96-C95C-4EA4-8A7D-2B49FDF3B8B0}" presName="hierChild2" presStyleCnt="0"/>
      <dgm:spPr/>
    </dgm:pt>
    <dgm:pt modelId="{2DBA5898-60F5-4279-8C76-516D0AD13E2F}" type="pres">
      <dgm:prSet presAssocID="{CBA8D41D-ACA7-48C7-92BC-6EE108D3685E}" presName="Name37" presStyleLbl="parChTrans1D2" presStyleIdx="0" presStyleCnt="25"/>
      <dgm:spPr/>
    </dgm:pt>
    <dgm:pt modelId="{096A398C-57CF-4EB9-8827-0A212938B2C7}" type="pres">
      <dgm:prSet presAssocID="{62381611-74C0-4C07-A2FA-F76239277913}" presName="hierRoot2" presStyleCnt="0">
        <dgm:presLayoutVars>
          <dgm:hierBranch val="init"/>
        </dgm:presLayoutVars>
      </dgm:prSet>
      <dgm:spPr/>
    </dgm:pt>
    <dgm:pt modelId="{B429E7A4-0A35-4277-818F-5D593481B6C6}" type="pres">
      <dgm:prSet presAssocID="{62381611-74C0-4C07-A2FA-F76239277913}" presName="rootComposite" presStyleCnt="0"/>
      <dgm:spPr/>
    </dgm:pt>
    <dgm:pt modelId="{5C684BC2-6420-41FE-88A8-9767C600FC87}" type="pres">
      <dgm:prSet presAssocID="{62381611-74C0-4C07-A2FA-F76239277913}" presName="rootText" presStyleLbl="node2" presStyleIdx="0" presStyleCnt="23" custLinFactX="739133" custLinFactY="200000" custLinFactNeighborX="800000" custLinFactNeighborY="265071">
        <dgm:presLayoutVars>
          <dgm:chPref val="3"/>
        </dgm:presLayoutVars>
      </dgm:prSet>
      <dgm:spPr/>
    </dgm:pt>
    <dgm:pt modelId="{0A79EA98-68AF-434B-AE85-67554ACA4C7B}" type="pres">
      <dgm:prSet presAssocID="{62381611-74C0-4C07-A2FA-F76239277913}" presName="rootConnector" presStyleLbl="node2" presStyleIdx="0" presStyleCnt="23"/>
      <dgm:spPr/>
    </dgm:pt>
    <dgm:pt modelId="{981705CD-6E1E-40EB-B22B-8449BC9CDC85}" type="pres">
      <dgm:prSet presAssocID="{62381611-74C0-4C07-A2FA-F76239277913}" presName="hierChild4" presStyleCnt="0"/>
      <dgm:spPr/>
    </dgm:pt>
    <dgm:pt modelId="{19132F56-E575-44D1-B778-F4D4DBC441B9}" type="pres">
      <dgm:prSet presAssocID="{62381611-74C0-4C07-A2FA-F76239277913}" presName="hierChild5" presStyleCnt="0"/>
      <dgm:spPr/>
    </dgm:pt>
    <dgm:pt modelId="{7D99FDA6-A6BC-4670-B2A9-0956B384C3AC}" type="pres">
      <dgm:prSet presAssocID="{4C066528-90C5-4737-B940-286F3EEDF16F}" presName="Name37" presStyleLbl="parChTrans1D2" presStyleIdx="1" presStyleCnt="25"/>
      <dgm:spPr/>
    </dgm:pt>
    <dgm:pt modelId="{FBCE353C-7EBB-4F4C-823A-E1BD05B11DE9}" type="pres">
      <dgm:prSet presAssocID="{BE5D1F2A-303D-48A7-B690-45E74E7D992D}" presName="hierRoot2" presStyleCnt="0">
        <dgm:presLayoutVars>
          <dgm:hierBranch val="init"/>
        </dgm:presLayoutVars>
      </dgm:prSet>
      <dgm:spPr/>
    </dgm:pt>
    <dgm:pt modelId="{0183FECA-86B6-4414-9793-58C1EE572A59}" type="pres">
      <dgm:prSet presAssocID="{BE5D1F2A-303D-48A7-B690-45E74E7D992D}" presName="rootComposite" presStyleCnt="0"/>
      <dgm:spPr/>
    </dgm:pt>
    <dgm:pt modelId="{A2C5D98E-4AB2-4E4E-930D-BF6686DA25A2}" type="pres">
      <dgm:prSet presAssocID="{BE5D1F2A-303D-48A7-B690-45E74E7D992D}" presName="rootText" presStyleLbl="node2" presStyleIdx="1" presStyleCnt="23" custLinFactX="500000" custLinFactY="152295" custLinFactNeighborX="555491" custLinFactNeighborY="200000">
        <dgm:presLayoutVars>
          <dgm:chPref val="3"/>
        </dgm:presLayoutVars>
      </dgm:prSet>
      <dgm:spPr/>
    </dgm:pt>
    <dgm:pt modelId="{E6196B9C-DABD-4AAE-8977-FC1747273750}" type="pres">
      <dgm:prSet presAssocID="{BE5D1F2A-303D-48A7-B690-45E74E7D992D}" presName="rootConnector" presStyleLbl="node2" presStyleIdx="1" presStyleCnt="23"/>
      <dgm:spPr/>
    </dgm:pt>
    <dgm:pt modelId="{789AF40C-DD01-46C6-9C24-5FB466BC4A83}" type="pres">
      <dgm:prSet presAssocID="{BE5D1F2A-303D-48A7-B690-45E74E7D992D}" presName="hierChild4" presStyleCnt="0"/>
      <dgm:spPr/>
    </dgm:pt>
    <dgm:pt modelId="{0B566A68-FD2B-4F06-B2D6-812D4CF72D54}" type="pres">
      <dgm:prSet presAssocID="{E4A5B143-34CD-4B8B-B5FF-A7DF6ADCB2B4}" presName="Name37" presStyleLbl="parChTrans1D3" presStyleIdx="0" presStyleCnt="6"/>
      <dgm:spPr/>
    </dgm:pt>
    <dgm:pt modelId="{4DF46A32-B6B1-4742-9F0E-357661F638D9}" type="pres">
      <dgm:prSet presAssocID="{7F512B83-94A2-494D-AC9C-D723487055C0}" presName="hierRoot2" presStyleCnt="0">
        <dgm:presLayoutVars>
          <dgm:hierBranch val="init"/>
        </dgm:presLayoutVars>
      </dgm:prSet>
      <dgm:spPr/>
    </dgm:pt>
    <dgm:pt modelId="{EB24234A-7612-45B3-A05F-80A576057B27}" type="pres">
      <dgm:prSet presAssocID="{7F512B83-94A2-494D-AC9C-D723487055C0}" presName="rootComposite" presStyleCnt="0"/>
      <dgm:spPr/>
    </dgm:pt>
    <dgm:pt modelId="{424A8D60-2A53-485B-982C-D5731901D47D}" type="pres">
      <dgm:prSet presAssocID="{7F512B83-94A2-494D-AC9C-D723487055C0}" presName="rootText" presStyleLbl="node3" presStyleIdx="0" presStyleCnt="6" custLinFactX="500000" custLinFactY="200000" custLinFactNeighborX="585106" custLinFactNeighborY="218597">
        <dgm:presLayoutVars>
          <dgm:chPref val="3"/>
        </dgm:presLayoutVars>
      </dgm:prSet>
      <dgm:spPr/>
    </dgm:pt>
    <dgm:pt modelId="{21434AC1-418E-45B6-9B5A-0E7033A8375B}" type="pres">
      <dgm:prSet presAssocID="{7F512B83-94A2-494D-AC9C-D723487055C0}" presName="rootConnector" presStyleLbl="node3" presStyleIdx="0" presStyleCnt="6"/>
      <dgm:spPr/>
    </dgm:pt>
    <dgm:pt modelId="{775A337F-0AF9-4013-86C7-DA4F5542113D}" type="pres">
      <dgm:prSet presAssocID="{7F512B83-94A2-494D-AC9C-D723487055C0}" presName="hierChild4" presStyleCnt="0"/>
      <dgm:spPr/>
    </dgm:pt>
    <dgm:pt modelId="{30BC8504-6292-4CC6-A9F3-C9515E6CD91B}" type="pres">
      <dgm:prSet presAssocID="{7F512B83-94A2-494D-AC9C-D723487055C0}" presName="hierChild5" presStyleCnt="0"/>
      <dgm:spPr/>
    </dgm:pt>
    <dgm:pt modelId="{39D0B9ED-3D00-4AB5-A1C6-B976ABE81CEF}" type="pres">
      <dgm:prSet presAssocID="{BE5D1F2A-303D-48A7-B690-45E74E7D992D}" presName="hierChild5" presStyleCnt="0"/>
      <dgm:spPr/>
    </dgm:pt>
    <dgm:pt modelId="{79F0DA81-E322-4DEE-B33A-B92D42551368}" type="pres">
      <dgm:prSet presAssocID="{86BC1CC3-9275-4AC1-A91A-C85AECD5AB03}" presName="Name37" presStyleLbl="parChTrans1D2" presStyleIdx="2" presStyleCnt="25"/>
      <dgm:spPr/>
    </dgm:pt>
    <dgm:pt modelId="{5848BEC5-F027-4A2F-BDDD-04D95D794957}" type="pres">
      <dgm:prSet presAssocID="{011BDE8A-3759-4A36-A749-E4A05CABB465}" presName="hierRoot2" presStyleCnt="0">
        <dgm:presLayoutVars>
          <dgm:hierBranch val="init"/>
        </dgm:presLayoutVars>
      </dgm:prSet>
      <dgm:spPr/>
    </dgm:pt>
    <dgm:pt modelId="{C2C49C78-2589-4437-8AED-4C3C0019D2D9}" type="pres">
      <dgm:prSet presAssocID="{011BDE8A-3759-4A36-A749-E4A05CABB465}" presName="rootComposite" presStyleCnt="0"/>
      <dgm:spPr/>
    </dgm:pt>
    <dgm:pt modelId="{07F57128-5A91-4900-9492-D175F2F52A10}" type="pres">
      <dgm:prSet presAssocID="{011BDE8A-3759-4A36-A749-E4A05CABB465}" presName="rootText" presStyleLbl="node2" presStyleIdx="2" presStyleCnt="23" custLinFactX="790121" custLinFactY="200000" custLinFactNeighborX="800000" custLinFactNeighborY="258926">
        <dgm:presLayoutVars>
          <dgm:chPref val="3"/>
        </dgm:presLayoutVars>
      </dgm:prSet>
      <dgm:spPr/>
    </dgm:pt>
    <dgm:pt modelId="{DE9DAD44-8445-4E04-9297-38C1FEF73E5F}" type="pres">
      <dgm:prSet presAssocID="{011BDE8A-3759-4A36-A749-E4A05CABB465}" presName="rootConnector" presStyleLbl="node2" presStyleIdx="2" presStyleCnt="23"/>
      <dgm:spPr/>
    </dgm:pt>
    <dgm:pt modelId="{4156D788-911C-42B3-B6D8-AE010C18CC65}" type="pres">
      <dgm:prSet presAssocID="{011BDE8A-3759-4A36-A749-E4A05CABB465}" presName="hierChild4" presStyleCnt="0"/>
      <dgm:spPr/>
    </dgm:pt>
    <dgm:pt modelId="{438B4E34-7E80-4C8C-86DD-C7E695811D31}" type="pres">
      <dgm:prSet presAssocID="{011BDE8A-3759-4A36-A749-E4A05CABB465}" presName="hierChild5" presStyleCnt="0"/>
      <dgm:spPr/>
    </dgm:pt>
    <dgm:pt modelId="{10F3E0D5-2856-4675-94F3-3F574AB51548}" type="pres">
      <dgm:prSet presAssocID="{15F10D98-EE9D-4F17-8D49-96BDB61D71D5}" presName="Name37" presStyleLbl="parChTrans1D2" presStyleIdx="3" presStyleCnt="25"/>
      <dgm:spPr/>
    </dgm:pt>
    <dgm:pt modelId="{E459CF5D-2D15-4290-9773-3F6C794BC5AF}" type="pres">
      <dgm:prSet presAssocID="{C9286D40-A56D-453E-94B1-DEDD21B1A768}" presName="hierRoot2" presStyleCnt="0">
        <dgm:presLayoutVars>
          <dgm:hierBranch val="init"/>
        </dgm:presLayoutVars>
      </dgm:prSet>
      <dgm:spPr/>
    </dgm:pt>
    <dgm:pt modelId="{41ADCCE9-3291-4BD1-87CF-07DC10D59750}" type="pres">
      <dgm:prSet presAssocID="{C9286D40-A56D-453E-94B1-DEDD21B1A768}" presName="rootComposite" presStyleCnt="0"/>
      <dgm:spPr/>
    </dgm:pt>
    <dgm:pt modelId="{9EFDDDCA-65CF-4301-9527-38BC7D46F011}" type="pres">
      <dgm:prSet presAssocID="{C9286D40-A56D-453E-94B1-DEDD21B1A768}" presName="rootText" presStyleLbl="node2" presStyleIdx="3" presStyleCnt="23" custScaleY="76547" custLinFactX="473687" custLinFactY="-30157" custLinFactNeighborX="500000" custLinFactNeighborY="-100000">
        <dgm:presLayoutVars>
          <dgm:chPref val="3"/>
        </dgm:presLayoutVars>
      </dgm:prSet>
      <dgm:spPr/>
    </dgm:pt>
    <dgm:pt modelId="{13AE2F2E-5AE8-4D7A-9A3D-998F30E7F2F1}" type="pres">
      <dgm:prSet presAssocID="{C9286D40-A56D-453E-94B1-DEDD21B1A768}" presName="rootConnector" presStyleLbl="node2" presStyleIdx="3" presStyleCnt="23"/>
      <dgm:spPr/>
    </dgm:pt>
    <dgm:pt modelId="{733632A6-BB62-45CD-9584-90181FAE2495}" type="pres">
      <dgm:prSet presAssocID="{C9286D40-A56D-453E-94B1-DEDD21B1A768}" presName="hierChild4" presStyleCnt="0"/>
      <dgm:spPr/>
    </dgm:pt>
    <dgm:pt modelId="{CECB9851-1991-4160-86BC-139658B46B49}" type="pres">
      <dgm:prSet presAssocID="{C9286D40-A56D-453E-94B1-DEDD21B1A768}" presName="hierChild5" presStyleCnt="0"/>
      <dgm:spPr/>
    </dgm:pt>
    <dgm:pt modelId="{907F97B5-28D6-464B-9E3F-B8248402AF06}" type="pres">
      <dgm:prSet presAssocID="{35A99B32-C144-483B-93A9-12B4E33A65A7}" presName="Name37" presStyleLbl="parChTrans1D2" presStyleIdx="4" presStyleCnt="25"/>
      <dgm:spPr/>
    </dgm:pt>
    <dgm:pt modelId="{17229434-01F4-4FFC-BAC0-4925BD38EB50}" type="pres">
      <dgm:prSet presAssocID="{DA63CC11-0874-4C3B-A972-FBD4985E32B8}" presName="hierRoot2" presStyleCnt="0">
        <dgm:presLayoutVars>
          <dgm:hierBranch val="init"/>
        </dgm:presLayoutVars>
      </dgm:prSet>
      <dgm:spPr/>
    </dgm:pt>
    <dgm:pt modelId="{BE610289-0B12-4068-A51A-57633745B61D}" type="pres">
      <dgm:prSet presAssocID="{DA63CC11-0874-4C3B-A972-FBD4985E32B8}" presName="rootComposite" presStyleCnt="0"/>
      <dgm:spPr/>
    </dgm:pt>
    <dgm:pt modelId="{1A380255-F01C-41D7-9FB1-A026F65E9831}" type="pres">
      <dgm:prSet presAssocID="{DA63CC11-0874-4C3B-A972-FBD4985E32B8}" presName="rootText" presStyleLbl="node2" presStyleIdx="4" presStyleCnt="23" custLinFactX="800000" custLinFactNeighborX="810416" custLinFactNeighborY="4791">
        <dgm:presLayoutVars>
          <dgm:chPref val="3"/>
        </dgm:presLayoutVars>
      </dgm:prSet>
      <dgm:spPr/>
    </dgm:pt>
    <dgm:pt modelId="{BF4E0707-AD22-4B95-9E37-0CC4930A78B5}" type="pres">
      <dgm:prSet presAssocID="{DA63CC11-0874-4C3B-A972-FBD4985E32B8}" presName="rootConnector" presStyleLbl="node2" presStyleIdx="4" presStyleCnt="23"/>
      <dgm:spPr/>
    </dgm:pt>
    <dgm:pt modelId="{6D7DE659-8EBD-46B5-8169-A31F2F159C52}" type="pres">
      <dgm:prSet presAssocID="{DA63CC11-0874-4C3B-A972-FBD4985E32B8}" presName="hierChild4" presStyleCnt="0"/>
      <dgm:spPr/>
    </dgm:pt>
    <dgm:pt modelId="{B3F4226E-D318-4702-B898-28D6A2C46EB4}" type="pres">
      <dgm:prSet presAssocID="{DA63CC11-0874-4C3B-A972-FBD4985E32B8}" presName="hierChild5" presStyleCnt="0"/>
      <dgm:spPr/>
    </dgm:pt>
    <dgm:pt modelId="{5F984F5F-7C80-42A9-87C2-2D3592073AB3}" type="pres">
      <dgm:prSet presAssocID="{7A956D1E-BBAC-41C7-8B5A-215ABEE4B54D}" presName="Name37" presStyleLbl="parChTrans1D2" presStyleIdx="5" presStyleCnt="25"/>
      <dgm:spPr/>
    </dgm:pt>
    <dgm:pt modelId="{4B6AACCF-8EF9-4508-9679-32F164E54462}" type="pres">
      <dgm:prSet presAssocID="{E610F795-812D-40A2-89BB-937DFA8D79EA}" presName="hierRoot2" presStyleCnt="0">
        <dgm:presLayoutVars>
          <dgm:hierBranch val="init"/>
        </dgm:presLayoutVars>
      </dgm:prSet>
      <dgm:spPr/>
    </dgm:pt>
    <dgm:pt modelId="{35FDF247-10B9-438F-A042-4843705A1BED}" type="pres">
      <dgm:prSet presAssocID="{E610F795-812D-40A2-89BB-937DFA8D79EA}" presName="rootComposite" presStyleCnt="0"/>
      <dgm:spPr/>
    </dgm:pt>
    <dgm:pt modelId="{2C6D4ABA-9542-45BD-AEA6-B4E6304AA952}" type="pres">
      <dgm:prSet presAssocID="{E610F795-812D-40A2-89BB-937DFA8D79EA}" presName="rootText" presStyleLbl="node2" presStyleIdx="5" presStyleCnt="23" custScaleX="133071" custScaleY="102220" custLinFactX="12430" custLinFactNeighborX="100000" custLinFactNeighborY="0">
        <dgm:presLayoutVars>
          <dgm:chPref val="3"/>
        </dgm:presLayoutVars>
      </dgm:prSet>
      <dgm:spPr/>
    </dgm:pt>
    <dgm:pt modelId="{5C0701ED-31D2-4C3A-B138-BF9CE3A5EB6E}" type="pres">
      <dgm:prSet presAssocID="{E610F795-812D-40A2-89BB-937DFA8D79EA}" presName="rootConnector" presStyleLbl="node2" presStyleIdx="5" presStyleCnt="23"/>
      <dgm:spPr/>
    </dgm:pt>
    <dgm:pt modelId="{9A6622F3-C957-456C-B09B-B2D0C5363C17}" type="pres">
      <dgm:prSet presAssocID="{E610F795-812D-40A2-89BB-937DFA8D79EA}" presName="hierChild4" presStyleCnt="0"/>
      <dgm:spPr/>
    </dgm:pt>
    <dgm:pt modelId="{52DD713F-3B0C-478D-8B30-A4AACF62CD80}" type="pres">
      <dgm:prSet presAssocID="{9BC04E45-63B7-4039-A4CD-A93367FEBBEA}" presName="Name37" presStyleLbl="parChTrans1D3" presStyleIdx="1" presStyleCnt="6"/>
      <dgm:spPr/>
    </dgm:pt>
    <dgm:pt modelId="{EAC0795F-64EF-4DE2-BBC6-6B608738ED02}" type="pres">
      <dgm:prSet presAssocID="{6C89937E-FA9F-49AC-9F65-C67F0EFE3AB8}" presName="hierRoot2" presStyleCnt="0">
        <dgm:presLayoutVars>
          <dgm:hierBranch val="init"/>
        </dgm:presLayoutVars>
      </dgm:prSet>
      <dgm:spPr/>
    </dgm:pt>
    <dgm:pt modelId="{B9B62221-ECC2-4209-9D69-81CE65993D99}" type="pres">
      <dgm:prSet presAssocID="{6C89937E-FA9F-49AC-9F65-C67F0EFE3AB8}" presName="rootComposite" presStyleCnt="0"/>
      <dgm:spPr/>
    </dgm:pt>
    <dgm:pt modelId="{1F6F894A-6959-47C0-AFA9-100273582711}" type="pres">
      <dgm:prSet presAssocID="{6C89937E-FA9F-49AC-9F65-C67F0EFE3AB8}" presName="rootText" presStyleLbl="node3" presStyleIdx="1" presStyleCnt="6" custScaleX="127748" custScaleY="102261" custLinFactX="12430" custLinFactNeighborX="100000" custLinFactNeighborY="0">
        <dgm:presLayoutVars>
          <dgm:chPref val="3"/>
        </dgm:presLayoutVars>
      </dgm:prSet>
      <dgm:spPr/>
    </dgm:pt>
    <dgm:pt modelId="{445C59B5-4EB8-4997-AA0C-53E57DFED03D}" type="pres">
      <dgm:prSet presAssocID="{6C89937E-FA9F-49AC-9F65-C67F0EFE3AB8}" presName="rootConnector" presStyleLbl="node3" presStyleIdx="1" presStyleCnt="6"/>
      <dgm:spPr/>
    </dgm:pt>
    <dgm:pt modelId="{E71FDA1B-0B26-4FC7-BEF6-851064F448BB}" type="pres">
      <dgm:prSet presAssocID="{6C89937E-FA9F-49AC-9F65-C67F0EFE3AB8}" presName="hierChild4" presStyleCnt="0"/>
      <dgm:spPr/>
    </dgm:pt>
    <dgm:pt modelId="{F5CE0B35-FE2C-4596-861F-669912CFE297}" type="pres">
      <dgm:prSet presAssocID="{6C89937E-FA9F-49AC-9F65-C67F0EFE3AB8}" presName="hierChild5" presStyleCnt="0"/>
      <dgm:spPr/>
    </dgm:pt>
    <dgm:pt modelId="{BF42EDB8-2073-458E-AAEB-E7A773B48647}" type="pres">
      <dgm:prSet presAssocID="{E610F795-812D-40A2-89BB-937DFA8D79EA}" presName="hierChild5" presStyleCnt="0"/>
      <dgm:spPr/>
    </dgm:pt>
    <dgm:pt modelId="{0459A5F8-8210-41D1-B30B-5791959AE213}" type="pres">
      <dgm:prSet presAssocID="{4AFA6EB0-3662-45A4-9293-37AD416023C4}" presName="Name37" presStyleLbl="parChTrans1D2" presStyleIdx="6" presStyleCnt="25"/>
      <dgm:spPr/>
    </dgm:pt>
    <dgm:pt modelId="{496F62D1-7B4C-4C95-A9F8-575877893E0F}" type="pres">
      <dgm:prSet presAssocID="{D49033C3-0A47-43F3-9D65-A430FBFDE586}" presName="hierRoot2" presStyleCnt="0">
        <dgm:presLayoutVars>
          <dgm:hierBranch val="init"/>
        </dgm:presLayoutVars>
      </dgm:prSet>
      <dgm:spPr/>
    </dgm:pt>
    <dgm:pt modelId="{FB2E17A1-6DD7-4ACA-A307-140109BE72DB}" type="pres">
      <dgm:prSet presAssocID="{D49033C3-0A47-43F3-9D65-A430FBFDE586}" presName="rootComposite" presStyleCnt="0"/>
      <dgm:spPr/>
    </dgm:pt>
    <dgm:pt modelId="{5EE3CA13-64D3-4297-8B8C-517A027EFE77}" type="pres">
      <dgm:prSet presAssocID="{D49033C3-0A47-43F3-9D65-A430FBFDE586}" presName="rootText" presStyleLbl="node2" presStyleIdx="6" presStyleCnt="23" custScaleY="119374" custLinFactX="12430" custLinFactNeighborX="100000" custLinFactNeighborY="0">
        <dgm:presLayoutVars>
          <dgm:chPref val="3"/>
        </dgm:presLayoutVars>
      </dgm:prSet>
      <dgm:spPr/>
    </dgm:pt>
    <dgm:pt modelId="{A37B39AC-168A-4BE2-9D7E-37DA6C89FDF7}" type="pres">
      <dgm:prSet presAssocID="{D49033C3-0A47-43F3-9D65-A430FBFDE586}" presName="rootConnector" presStyleLbl="node2" presStyleIdx="6" presStyleCnt="23"/>
      <dgm:spPr/>
    </dgm:pt>
    <dgm:pt modelId="{79A17864-1D0B-434E-B605-1496F80EDA18}" type="pres">
      <dgm:prSet presAssocID="{D49033C3-0A47-43F3-9D65-A430FBFDE586}" presName="hierChild4" presStyleCnt="0"/>
      <dgm:spPr/>
    </dgm:pt>
    <dgm:pt modelId="{417427E5-5E54-4840-971C-70A33C7A00ED}" type="pres">
      <dgm:prSet presAssocID="{13040BBA-4313-4560-B193-F8AF3F98E778}" presName="Name37" presStyleLbl="parChTrans1D3" presStyleIdx="2" presStyleCnt="6"/>
      <dgm:spPr/>
    </dgm:pt>
    <dgm:pt modelId="{DA8C14CD-CA85-4444-BB70-84ED05B1D220}" type="pres">
      <dgm:prSet presAssocID="{0402AB43-21F2-4A64-8B3F-8338178F4B3C}" presName="hierRoot2" presStyleCnt="0">
        <dgm:presLayoutVars>
          <dgm:hierBranch val="init"/>
        </dgm:presLayoutVars>
      </dgm:prSet>
      <dgm:spPr/>
    </dgm:pt>
    <dgm:pt modelId="{1C200347-C6A2-440D-8D81-8DDE1CF61741}" type="pres">
      <dgm:prSet presAssocID="{0402AB43-21F2-4A64-8B3F-8338178F4B3C}" presName="rootComposite" presStyleCnt="0"/>
      <dgm:spPr/>
    </dgm:pt>
    <dgm:pt modelId="{4FA13388-3ACA-439E-B7FE-29158999AFD1}" type="pres">
      <dgm:prSet presAssocID="{0402AB43-21F2-4A64-8B3F-8338178F4B3C}" presName="rootText" presStyleLbl="node3" presStyleIdx="2" presStyleCnt="6" custScaleY="125026" custLinFactX="12430" custLinFactNeighborX="100000" custLinFactNeighborY="3578">
        <dgm:presLayoutVars>
          <dgm:chPref val="3"/>
        </dgm:presLayoutVars>
      </dgm:prSet>
      <dgm:spPr/>
    </dgm:pt>
    <dgm:pt modelId="{FB31DF18-3E4F-412B-B850-9B6991E00621}" type="pres">
      <dgm:prSet presAssocID="{0402AB43-21F2-4A64-8B3F-8338178F4B3C}" presName="rootConnector" presStyleLbl="node3" presStyleIdx="2" presStyleCnt="6"/>
      <dgm:spPr/>
    </dgm:pt>
    <dgm:pt modelId="{309208B6-C91A-4464-A238-76B45F33A0CB}" type="pres">
      <dgm:prSet presAssocID="{0402AB43-21F2-4A64-8B3F-8338178F4B3C}" presName="hierChild4" presStyleCnt="0"/>
      <dgm:spPr/>
    </dgm:pt>
    <dgm:pt modelId="{794A67C3-6DC6-423B-856F-636E893F1330}" type="pres">
      <dgm:prSet presAssocID="{0402AB43-21F2-4A64-8B3F-8338178F4B3C}" presName="hierChild5" presStyleCnt="0"/>
      <dgm:spPr/>
    </dgm:pt>
    <dgm:pt modelId="{4C381DEF-7984-4367-B0FC-9C1A9E1F70D8}" type="pres">
      <dgm:prSet presAssocID="{D49033C3-0A47-43F3-9D65-A430FBFDE586}" presName="hierChild5" presStyleCnt="0"/>
      <dgm:spPr/>
    </dgm:pt>
    <dgm:pt modelId="{1D4B9E47-73EF-4EC4-805C-8FCEE8EF15B0}" type="pres">
      <dgm:prSet presAssocID="{01968241-AC42-4ED9-8EBB-2B84247B6A72}" presName="Name37" presStyleLbl="parChTrans1D2" presStyleIdx="7" presStyleCnt="25"/>
      <dgm:spPr/>
    </dgm:pt>
    <dgm:pt modelId="{C301B27D-D50C-4B02-8DED-0A12850B89BD}" type="pres">
      <dgm:prSet presAssocID="{E8C9CFBD-1297-495C-95CD-5A17FD3B4842}" presName="hierRoot2" presStyleCnt="0">
        <dgm:presLayoutVars>
          <dgm:hierBranch val="init"/>
        </dgm:presLayoutVars>
      </dgm:prSet>
      <dgm:spPr/>
    </dgm:pt>
    <dgm:pt modelId="{7529BA1C-68D7-42F8-9EA7-7E15E8D8D351}" type="pres">
      <dgm:prSet presAssocID="{E8C9CFBD-1297-495C-95CD-5A17FD3B4842}" presName="rootComposite" presStyleCnt="0"/>
      <dgm:spPr/>
    </dgm:pt>
    <dgm:pt modelId="{FBE2CBB3-24D1-4EB7-AE45-E0994E661FDF}" type="pres">
      <dgm:prSet presAssocID="{E8C9CFBD-1297-495C-95CD-5A17FD3B4842}" presName="rootText" presStyleLbl="node2" presStyleIdx="7" presStyleCnt="23" custLinFactX="12430" custLinFactNeighborX="100000" custLinFactNeighborY="0">
        <dgm:presLayoutVars>
          <dgm:chPref val="3"/>
        </dgm:presLayoutVars>
      </dgm:prSet>
      <dgm:spPr/>
    </dgm:pt>
    <dgm:pt modelId="{75842A4D-B0B7-47F8-9084-73E2FDB75819}" type="pres">
      <dgm:prSet presAssocID="{E8C9CFBD-1297-495C-95CD-5A17FD3B4842}" presName="rootConnector" presStyleLbl="node2" presStyleIdx="7" presStyleCnt="23"/>
      <dgm:spPr/>
    </dgm:pt>
    <dgm:pt modelId="{4EB793EC-CCDE-4ECA-B8F7-A63216F7937D}" type="pres">
      <dgm:prSet presAssocID="{E8C9CFBD-1297-495C-95CD-5A17FD3B4842}" presName="hierChild4" presStyleCnt="0"/>
      <dgm:spPr/>
    </dgm:pt>
    <dgm:pt modelId="{A7195EB3-6273-4A16-A2B1-F380DF54B900}" type="pres">
      <dgm:prSet presAssocID="{E8C9CFBD-1297-495C-95CD-5A17FD3B4842}" presName="hierChild5" presStyleCnt="0"/>
      <dgm:spPr/>
    </dgm:pt>
    <dgm:pt modelId="{8B66C977-08A1-42E2-805D-D276DF5548B4}" type="pres">
      <dgm:prSet presAssocID="{B94D6F7A-4616-497E-A505-5AB7CD22E3F5}" presName="Name37" presStyleLbl="parChTrans1D2" presStyleIdx="8" presStyleCnt="25"/>
      <dgm:spPr/>
    </dgm:pt>
    <dgm:pt modelId="{8FF3E880-8125-4D33-8243-9F430BEA59CA}" type="pres">
      <dgm:prSet presAssocID="{3686ECCB-3D28-4558-91A7-D4CA60F9DA87}" presName="hierRoot2" presStyleCnt="0">
        <dgm:presLayoutVars>
          <dgm:hierBranch val="init"/>
        </dgm:presLayoutVars>
      </dgm:prSet>
      <dgm:spPr/>
    </dgm:pt>
    <dgm:pt modelId="{163213AF-72E8-4844-8331-CD67AAC3116B}" type="pres">
      <dgm:prSet presAssocID="{3686ECCB-3D28-4558-91A7-D4CA60F9DA87}" presName="rootComposite" presStyleCnt="0"/>
      <dgm:spPr/>
    </dgm:pt>
    <dgm:pt modelId="{F2DD5B88-2FC9-44DB-BF0A-B9171BE20445}" type="pres">
      <dgm:prSet presAssocID="{3686ECCB-3D28-4558-91A7-D4CA60F9DA87}" presName="rootText" presStyleLbl="node2" presStyleIdx="8" presStyleCnt="23" custLinFactX="12430" custLinFactNeighborX="100000" custLinFactNeighborY="0">
        <dgm:presLayoutVars>
          <dgm:chPref val="3"/>
        </dgm:presLayoutVars>
      </dgm:prSet>
      <dgm:spPr/>
    </dgm:pt>
    <dgm:pt modelId="{9184ACCC-FBDD-4D4E-A948-714273DF12AA}" type="pres">
      <dgm:prSet presAssocID="{3686ECCB-3D28-4558-91A7-D4CA60F9DA87}" presName="rootConnector" presStyleLbl="node2" presStyleIdx="8" presStyleCnt="23"/>
      <dgm:spPr/>
    </dgm:pt>
    <dgm:pt modelId="{D405C4F1-77EF-491A-BCFF-68324A4EEA9F}" type="pres">
      <dgm:prSet presAssocID="{3686ECCB-3D28-4558-91A7-D4CA60F9DA87}" presName="hierChild4" presStyleCnt="0"/>
      <dgm:spPr/>
    </dgm:pt>
    <dgm:pt modelId="{12CC1A95-7612-4B81-81E5-2D2ED57A412F}" type="pres">
      <dgm:prSet presAssocID="{3686ECCB-3D28-4558-91A7-D4CA60F9DA87}" presName="hierChild5" presStyleCnt="0"/>
      <dgm:spPr/>
    </dgm:pt>
    <dgm:pt modelId="{3741160C-7D48-4D55-ACD7-2ED6BDAE15FE}" type="pres">
      <dgm:prSet presAssocID="{873E6631-DBCA-48DA-A849-E71F5712154A}" presName="Name37" presStyleLbl="parChTrans1D2" presStyleIdx="9" presStyleCnt="25"/>
      <dgm:spPr/>
    </dgm:pt>
    <dgm:pt modelId="{E1C809F9-9F83-4518-AE5D-07B3BF363FC4}" type="pres">
      <dgm:prSet presAssocID="{1107C223-3191-4475-B8CE-2E561FBBE8C1}" presName="hierRoot2" presStyleCnt="0">
        <dgm:presLayoutVars>
          <dgm:hierBranch val="init"/>
        </dgm:presLayoutVars>
      </dgm:prSet>
      <dgm:spPr/>
    </dgm:pt>
    <dgm:pt modelId="{006C94FE-F836-4473-9AED-A73DF330F651}" type="pres">
      <dgm:prSet presAssocID="{1107C223-3191-4475-B8CE-2E561FBBE8C1}" presName="rootComposite" presStyleCnt="0"/>
      <dgm:spPr/>
    </dgm:pt>
    <dgm:pt modelId="{7F170BA2-7447-4751-A66F-E2A837C513DE}" type="pres">
      <dgm:prSet presAssocID="{1107C223-3191-4475-B8CE-2E561FBBE8C1}" presName="rootText" presStyleLbl="node2" presStyleIdx="9" presStyleCnt="23" custScaleY="120522" custLinFactX="12430" custLinFactNeighborX="100000" custLinFactNeighborY="0">
        <dgm:presLayoutVars>
          <dgm:chPref val="3"/>
        </dgm:presLayoutVars>
      </dgm:prSet>
      <dgm:spPr/>
    </dgm:pt>
    <dgm:pt modelId="{2A602027-3C07-466C-9D65-247623B050A4}" type="pres">
      <dgm:prSet presAssocID="{1107C223-3191-4475-B8CE-2E561FBBE8C1}" presName="rootConnector" presStyleLbl="node2" presStyleIdx="9" presStyleCnt="23"/>
      <dgm:spPr/>
    </dgm:pt>
    <dgm:pt modelId="{432D1273-000B-4FD4-8944-0CC9F1C00661}" type="pres">
      <dgm:prSet presAssocID="{1107C223-3191-4475-B8CE-2E561FBBE8C1}" presName="hierChild4" presStyleCnt="0"/>
      <dgm:spPr/>
    </dgm:pt>
    <dgm:pt modelId="{E4A23A94-AAF4-437C-A72D-8630FCF3E8A5}" type="pres">
      <dgm:prSet presAssocID="{1107C223-3191-4475-B8CE-2E561FBBE8C1}" presName="hierChild5" presStyleCnt="0"/>
      <dgm:spPr/>
    </dgm:pt>
    <dgm:pt modelId="{F026918F-D665-4A02-9324-1C21BEBFFD25}" type="pres">
      <dgm:prSet presAssocID="{1048A8A4-407D-492A-8C17-F9733D35AB15}" presName="Name37" presStyleLbl="parChTrans1D2" presStyleIdx="10" presStyleCnt="25"/>
      <dgm:spPr/>
    </dgm:pt>
    <dgm:pt modelId="{03F2DA9B-9D7A-4E61-A7D4-BBE9F6892FC8}" type="pres">
      <dgm:prSet presAssocID="{5318B3BB-028E-46A1-8BEB-63E51A3264A6}" presName="hierRoot2" presStyleCnt="0">
        <dgm:presLayoutVars>
          <dgm:hierBranch val="init"/>
        </dgm:presLayoutVars>
      </dgm:prSet>
      <dgm:spPr/>
    </dgm:pt>
    <dgm:pt modelId="{1106FA94-F327-4D2D-8D59-317AC82442E4}" type="pres">
      <dgm:prSet presAssocID="{5318B3BB-028E-46A1-8BEB-63E51A3264A6}" presName="rootComposite" presStyleCnt="0"/>
      <dgm:spPr/>
    </dgm:pt>
    <dgm:pt modelId="{4753BE34-019A-40FC-9F6B-DA17D5FC9D93}" type="pres">
      <dgm:prSet presAssocID="{5318B3BB-028E-46A1-8BEB-63E51A3264A6}" presName="rootText" presStyleLbl="node2" presStyleIdx="10" presStyleCnt="23" custLinFactX="12430" custLinFactNeighborX="100000" custLinFactNeighborY="0">
        <dgm:presLayoutVars>
          <dgm:chPref val="3"/>
        </dgm:presLayoutVars>
      </dgm:prSet>
      <dgm:spPr/>
    </dgm:pt>
    <dgm:pt modelId="{7D96725A-59AB-4D45-AD89-E0A3EDC6E2F9}" type="pres">
      <dgm:prSet presAssocID="{5318B3BB-028E-46A1-8BEB-63E51A3264A6}" presName="rootConnector" presStyleLbl="node2" presStyleIdx="10" presStyleCnt="23"/>
      <dgm:spPr/>
    </dgm:pt>
    <dgm:pt modelId="{70C73D7A-1A9C-4094-A945-310D13439F19}" type="pres">
      <dgm:prSet presAssocID="{5318B3BB-028E-46A1-8BEB-63E51A3264A6}" presName="hierChild4" presStyleCnt="0"/>
      <dgm:spPr/>
    </dgm:pt>
    <dgm:pt modelId="{99E5BF35-7BEF-442D-8E18-197CFC37C2D3}" type="pres">
      <dgm:prSet presAssocID="{77116E92-B34D-4FD2-9EAC-CB5368C0428F}" presName="Name37" presStyleLbl="parChTrans1D3" presStyleIdx="3" presStyleCnt="6"/>
      <dgm:spPr/>
    </dgm:pt>
    <dgm:pt modelId="{23DB3E3A-E422-44F4-B291-0A08974868B9}" type="pres">
      <dgm:prSet presAssocID="{DEBC07C2-F2CA-4A2A-B2B1-18809414B138}" presName="hierRoot2" presStyleCnt="0">
        <dgm:presLayoutVars>
          <dgm:hierBranch val="init"/>
        </dgm:presLayoutVars>
      </dgm:prSet>
      <dgm:spPr/>
    </dgm:pt>
    <dgm:pt modelId="{9F251FE0-CE54-416B-84BC-05DF53246E55}" type="pres">
      <dgm:prSet presAssocID="{DEBC07C2-F2CA-4A2A-B2B1-18809414B138}" presName="rootComposite" presStyleCnt="0"/>
      <dgm:spPr/>
    </dgm:pt>
    <dgm:pt modelId="{D7FAE490-0449-4FEA-8761-3AC95D568B2F}" type="pres">
      <dgm:prSet presAssocID="{DEBC07C2-F2CA-4A2A-B2B1-18809414B138}" presName="rootText" presStyleLbl="node3" presStyleIdx="3" presStyleCnt="6" custScaleX="100147" custScaleY="188963" custLinFactNeighborX="86975" custLinFactNeighborY="16574">
        <dgm:presLayoutVars>
          <dgm:chPref val="3"/>
        </dgm:presLayoutVars>
      </dgm:prSet>
      <dgm:spPr/>
    </dgm:pt>
    <dgm:pt modelId="{3C933D00-B9C7-40C3-A2FE-62BDB6D38992}" type="pres">
      <dgm:prSet presAssocID="{DEBC07C2-F2CA-4A2A-B2B1-18809414B138}" presName="rootConnector" presStyleLbl="node3" presStyleIdx="3" presStyleCnt="6"/>
      <dgm:spPr/>
    </dgm:pt>
    <dgm:pt modelId="{B2D05F36-92A3-4C5F-B992-019DF4B703F9}" type="pres">
      <dgm:prSet presAssocID="{DEBC07C2-F2CA-4A2A-B2B1-18809414B138}" presName="hierChild4" presStyleCnt="0"/>
      <dgm:spPr/>
    </dgm:pt>
    <dgm:pt modelId="{1C17CEAD-0F93-4483-930B-7E56141D5496}" type="pres">
      <dgm:prSet presAssocID="{DEBC07C2-F2CA-4A2A-B2B1-18809414B138}" presName="hierChild5" presStyleCnt="0"/>
      <dgm:spPr/>
    </dgm:pt>
    <dgm:pt modelId="{78869632-0A6A-4CCE-813B-2E6537B4DB0D}" type="pres">
      <dgm:prSet presAssocID="{5318B3BB-028E-46A1-8BEB-63E51A3264A6}" presName="hierChild5" presStyleCnt="0"/>
      <dgm:spPr/>
    </dgm:pt>
    <dgm:pt modelId="{7AD784EA-A6BF-4E7C-89C5-F56FB0B25B89}" type="pres">
      <dgm:prSet presAssocID="{0F93CD26-8F22-45E1-922C-FF360E3A3D85}" presName="Name37" presStyleLbl="parChTrans1D2" presStyleIdx="11" presStyleCnt="25"/>
      <dgm:spPr/>
    </dgm:pt>
    <dgm:pt modelId="{F1D8D547-3441-4A72-8581-9C429F215226}" type="pres">
      <dgm:prSet presAssocID="{B33FA438-8BEA-4432-95E9-748E30B91F08}" presName="hierRoot2" presStyleCnt="0">
        <dgm:presLayoutVars>
          <dgm:hierBranch val="init"/>
        </dgm:presLayoutVars>
      </dgm:prSet>
      <dgm:spPr/>
    </dgm:pt>
    <dgm:pt modelId="{1887CBFC-E120-4DF4-94DA-6E9FA11C30A8}" type="pres">
      <dgm:prSet presAssocID="{B33FA438-8BEA-4432-95E9-748E30B91F08}" presName="rootComposite" presStyleCnt="0"/>
      <dgm:spPr/>
    </dgm:pt>
    <dgm:pt modelId="{9C30063F-AC47-4012-9CD4-87A9102BEE4A}" type="pres">
      <dgm:prSet presAssocID="{B33FA438-8BEA-4432-95E9-748E30B91F08}" presName="rootText" presStyleLbl="node2" presStyleIdx="11" presStyleCnt="23" custLinFactX="-104843" custLinFactY="165274" custLinFactNeighborX="-200000" custLinFactNeighborY="200000">
        <dgm:presLayoutVars>
          <dgm:chPref val="3"/>
        </dgm:presLayoutVars>
      </dgm:prSet>
      <dgm:spPr/>
    </dgm:pt>
    <dgm:pt modelId="{0EBD3C56-BA7E-4EDF-80C9-C0F1ADB6811B}" type="pres">
      <dgm:prSet presAssocID="{B33FA438-8BEA-4432-95E9-748E30B91F08}" presName="rootConnector" presStyleLbl="node2" presStyleIdx="11" presStyleCnt="23"/>
      <dgm:spPr/>
    </dgm:pt>
    <dgm:pt modelId="{9361CC13-69B2-4765-B7F8-FBD9C85E4732}" type="pres">
      <dgm:prSet presAssocID="{B33FA438-8BEA-4432-95E9-748E30B91F08}" presName="hierChild4" presStyleCnt="0"/>
      <dgm:spPr/>
    </dgm:pt>
    <dgm:pt modelId="{700DE734-BDE9-4B20-834B-0461C89B8ABD}" type="pres">
      <dgm:prSet presAssocID="{B33FA438-8BEA-4432-95E9-748E30B91F08}" presName="hierChild5" presStyleCnt="0"/>
      <dgm:spPr/>
    </dgm:pt>
    <dgm:pt modelId="{E5B3C9F8-377B-4BD7-8871-797C1753794B}" type="pres">
      <dgm:prSet presAssocID="{4DDA7696-B5E6-4008-9671-B0D55AA05E66}" presName="Name37" presStyleLbl="parChTrans1D2" presStyleIdx="12" presStyleCnt="25"/>
      <dgm:spPr/>
    </dgm:pt>
    <dgm:pt modelId="{0C78C389-9FF0-4361-A175-EF2AFFDBEA42}" type="pres">
      <dgm:prSet presAssocID="{E00AAD0F-8E65-4B7E-897F-AB826C5B3CD6}" presName="hierRoot2" presStyleCnt="0">
        <dgm:presLayoutVars>
          <dgm:hierBranch val="init"/>
        </dgm:presLayoutVars>
      </dgm:prSet>
      <dgm:spPr/>
    </dgm:pt>
    <dgm:pt modelId="{76736C50-6873-4B3E-BF17-47FE6CBCFF9F}" type="pres">
      <dgm:prSet presAssocID="{E00AAD0F-8E65-4B7E-897F-AB826C5B3CD6}" presName="rootComposite" presStyleCnt="0"/>
      <dgm:spPr/>
    </dgm:pt>
    <dgm:pt modelId="{BAA08A6A-0942-4CEA-A486-E70A67C3A20C}" type="pres">
      <dgm:prSet presAssocID="{E00AAD0F-8E65-4B7E-897F-AB826C5B3CD6}" presName="rootText" presStyleLbl="node2" presStyleIdx="12" presStyleCnt="23" custLinFactX="-122567" custLinFactY="304515" custLinFactNeighborX="-200000" custLinFactNeighborY="400000">
        <dgm:presLayoutVars>
          <dgm:chPref val="3"/>
        </dgm:presLayoutVars>
      </dgm:prSet>
      <dgm:spPr/>
    </dgm:pt>
    <dgm:pt modelId="{65647F3A-B26B-4819-BD48-5150342DFF46}" type="pres">
      <dgm:prSet presAssocID="{E00AAD0F-8E65-4B7E-897F-AB826C5B3CD6}" presName="rootConnector" presStyleLbl="node2" presStyleIdx="12" presStyleCnt="23"/>
      <dgm:spPr/>
    </dgm:pt>
    <dgm:pt modelId="{8A18110F-C975-4063-9715-C387074C2683}" type="pres">
      <dgm:prSet presAssocID="{E00AAD0F-8E65-4B7E-897F-AB826C5B3CD6}" presName="hierChild4" presStyleCnt="0"/>
      <dgm:spPr/>
    </dgm:pt>
    <dgm:pt modelId="{903A6707-0883-4014-8124-53A92B85D827}" type="pres">
      <dgm:prSet presAssocID="{E00AAD0F-8E65-4B7E-897F-AB826C5B3CD6}" presName="hierChild5" presStyleCnt="0"/>
      <dgm:spPr/>
    </dgm:pt>
    <dgm:pt modelId="{80F4EB85-FF95-4B52-A0A8-58EB6552AA22}" type="pres">
      <dgm:prSet presAssocID="{1FA22CCC-1736-4C59-823C-20B2364C7B80}" presName="Name37" presStyleLbl="parChTrans1D2" presStyleIdx="13" presStyleCnt="25"/>
      <dgm:spPr/>
    </dgm:pt>
    <dgm:pt modelId="{C950E0C9-3300-4E6F-B1A5-3A867DCE770A}" type="pres">
      <dgm:prSet presAssocID="{7C8FD626-1A7E-41BF-AAB1-1E295686CF77}" presName="hierRoot2" presStyleCnt="0">
        <dgm:presLayoutVars>
          <dgm:hierBranch val="init"/>
        </dgm:presLayoutVars>
      </dgm:prSet>
      <dgm:spPr/>
    </dgm:pt>
    <dgm:pt modelId="{B7547C35-76C8-416A-8493-A5BFEC2AA0B2}" type="pres">
      <dgm:prSet presAssocID="{7C8FD626-1A7E-41BF-AAB1-1E295686CF77}" presName="rootComposite" presStyleCnt="0"/>
      <dgm:spPr/>
    </dgm:pt>
    <dgm:pt modelId="{79DF89C0-0A73-4305-BC5C-74C31DD9B16C}" type="pres">
      <dgm:prSet presAssocID="{7C8FD626-1A7E-41BF-AAB1-1E295686CF77}" presName="rootText" presStyleLbl="node2" presStyleIdx="13" presStyleCnt="23" custScaleX="159937" custScaleY="106914" custLinFactX="100000" custLinFactY="100000" custLinFactNeighborX="168001" custLinFactNeighborY="190866">
        <dgm:presLayoutVars>
          <dgm:chPref val="3"/>
        </dgm:presLayoutVars>
      </dgm:prSet>
      <dgm:spPr/>
    </dgm:pt>
    <dgm:pt modelId="{619ED071-E42C-4610-8523-AFB58224F7D2}" type="pres">
      <dgm:prSet presAssocID="{7C8FD626-1A7E-41BF-AAB1-1E295686CF77}" presName="rootConnector" presStyleLbl="node2" presStyleIdx="13" presStyleCnt="23"/>
      <dgm:spPr/>
    </dgm:pt>
    <dgm:pt modelId="{7F3B2A27-C6F3-45A7-ACBA-05F66AFF49B4}" type="pres">
      <dgm:prSet presAssocID="{7C8FD626-1A7E-41BF-AAB1-1E295686CF77}" presName="hierChild4" presStyleCnt="0"/>
      <dgm:spPr/>
    </dgm:pt>
    <dgm:pt modelId="{7BDAA411-9636-4BF3-BC3D-9D325F163B50}" type="pres">
      <dgm:prSet presAssocID="{7C8FD626-1A7E-41BF-AAB1-1E295686CF77}" presName="hierChild5" presStyleCnt="0"/>
      <dgm:spPr/>
    </dgm:pt>
    <dgm:pt modelId="{5EBCEE46-89F4-4E19-908E-75499923B5C1}" type="pres">
      <dgm:prSet presAssocID="{AEE67B5B-25EB-41CC-969D-C521C75A604F}" presName="Name37" presStyleLbl="parChTrans1D2" presStyleIdx="14" presStyleCnt="25"/>
      <dgm:spPr/>
    </dgm:pt>
    <dgm:pt modelId="{AE9577A4-73EE-4A5A-BE7C-22C5CF42F486}" type="pres">
      <dgm:prSet presAssocID="{BF8A6777-A56B-4AF6-BDB5-999C2762A1F2}" presName="hierRoot2" presStyleCnt="0">
        <dgm:presLayoutVars>
          <dgm:hierBranch val="init"/>
        </dgm:presLayoutVars>
      </dgm:prSet>
      <dgm:spPr/>
    </dgm:pt>
    <dgm:pt modelId="{6AB8C870-84F1-4E9B-BA20-3D2782D0A6E6}" type="pres">
      <dgm:prSet presAssocID="{BF8A6777-A56B-4AF6-BDB5-999C2762A1F2}" presName="rootComposite" presStyleCnt="0"/>
      <dgm:spPr/>
    </dgm:pt>
    <dgm:pt modelId="{8A361F52-CC12-48F0-99F9-E65B34BCDED3}" type="pres">
      <dgm:prSet presAssocID="{BF8A6777-A56B-4AF6-BDB5-999C2762A1F2}" presName="rootText" presStyleLbl="node2" presStyleIdx="14" presStyleCnt="23" custScaleX="117179" custScaleY="98120" custLinFactX="-122686" custLinFactNeighborX="-200000" custLinFactNeighborY="18048">
        <dgm:presLayoutVars>
          <dgm:chPref val="3"/>
        </dgm:presLayoutVars>
      </dgm:prSet>
      <dgm:spPr/>
    </dgm:pt>
    <dgm:pt modelId="{5F604000-24EF-47B9-9507-FA0832C6FF37}" type="pres">
      <dgm:prSet presAssocID="{BF8A6777-A56B-4AF6-BDB5-999C2762A1F2}" presName="rootConnector" presStyleLbl="node2" presStyleIdx="14" presStyleCnt="23"/>
      <dgm:spPr/>
    </dgm:pt>
    <dgm:pt modelId="{9BB19315-C306-48B8-BC8C-723A72CB643E}" type="pres">
      <dgm:prSet presAssocID="{BF8A6777-A56B-4AF6-BDB5-999C2762A1F2}" presName="hierChild4" presStyleCnt="0"/>
      <dgm:spPr/>
    </dgm:pt>
    <dgm:pt modelId="{C4942838-C95A-46CE-9A70-6E137E911931}" type="pres">
      <dgm:prSet presAssocID="{BF8A6777-A56B-4AF6-BDB5-999C2762A1F2}" presName="hierChild5" presStyleCnt="0"/>
      <dgm:spPr/>
    </dgm:pt>
    <dgm:pt modelId="{E32A4C19-05FA-4934-8770-5CC74B23CFCD}" type="pres">
      <dgm:prSet presAssocID="{45BA8FC3-21DE-4FE0-ABD9-59802DB8CEF0}" presName="Name37" presStyleLbl="parChTrans1D2" presStyleIdx="15" presStyleCnt="25"/>
      <dgm:spPr/>
    </dgm:pt>
    <dgm:pt modelId="{01FDC18D-5B7A-4F3A-AB61-A109F4F46605}" type="pres">
      <dgm:prSet presAssocID="{DFFE9963-B8F1-48A9-B499-233C67783CFF}" presName="hierRoot2" presStyleCnt="0">
        <dgm:presLayoutVars>
          <dgm:hierBranch val="init"/>
        </dgm:presLayoutVars>
      </dgm:prSet>
      <dgm:spPr/>
    </dgm:pt>
    <dgm:pt modelId="{6C6C592A-BCAB-4BAA-A40C-8E619F1DBC6F}" type="pres">
      <dgm:prSet presAssocID="{DFFE9963-B8F1-48A9-B499-233C67783CFF}" presName="rootComposite" presStyleCnt="0"/>
      <dgm:spPr/>
    </dgm:pt>
    <dgm:pt modelId="{6D2EB1DA-B3C5-49FF-A5D9-F1EC145F016F}" type="pres">
      <dgm:prSet presAssocID="{DFFE9963-B8F1-48A9-B499-233C67783CFF}" presName="rootText" presStyleLbl="node2" presStyleIdx="15" presStyleCnt="23" custLinFactX="-59276" custLinFactY="100000" custLinFactNeighborX="-100000" custLinFactNeighborY="190031">
        <dgm:presLayoutVars>
          <dgm:chPref val="3"/>
        </dgm:presLayoutVars>
      </dgm:prSet>
      <dgm:spPr/>
    </dgm:pt>
    <dgm:pt modelId="{D361D952-DAB2-4ACE-B63E-17FC1CB9675F}" type="pres">
      <dgm:prSet presAssocID="{DFFE9963-B8F1-48A9-B499-233C67783CFF}" presName="rootConnector" presStyleLbl="node2" presStyleIdx="15" presStyleCnt="23"/>
      <dgm:spPr/>
    </dgm:pt>
    <dgm:pt modelId="{1D4D6486-8CC6-4AC4-BB88-4B2AD7A9E108}" type="pres">
      <dgm:prSet presAssocID="{DFFE9963-B8F1-48A9-B499-233C67783CFF}" presName="hierChild4" presStyleCnt="0"/>
      <dgm:spPr/>
    </dgm:pt>
    <dgm:pt modelId="{7D1EC170-94EA-4ADC-940A-8C28BDD939EC}" type="pres">
      <dgm:prSet presAssocID="{DFFE9963-B8F1-48A9-B499-233C67783CFF}" presName="hierChild5" presStyleCnt="0"/>
      <dgm:spPr/>
    </dgm:pt>
    <dgm:pt modelId="{31A7D720-2076-4D7A-AEAD-6D0D4D6B6F5E}" type="pres">
      <dgm:prSet presAssocID="{29BF34C3-A730-407F-9EC4-BDC2B49CB2EF}" presName="Name37" presStyleLbl="parChTrans1D2" presStyleIdx="16" presStyleCnt="25"/>
      <dgm:spPr/>
    </dgm:pt>
    <dgm:pt modelId="{044EC747-706C-48FF-8C83-B39C47ED1BDB}" type="pres">
      <dgm:prSet presAssocID="{7C068F62-BFFF-41CA-910F-9A4A403B0157}" presName="hierRoot2" presStyleCnt="0">
        <dgm:presLayoutVars>
          <dgm:hierBranch val="init"/>
        </dgm:presLayoutVars>
      </dgm:prSet>
      <dgm:spPr/>
    </dgm:pt>
    <dgm:pt modelId="{A7DD3739-5257-4BF1-8D61-5F59A81E36D8}" type="pres">
      <dgm:prSet presAssocID="{7C068F62-BFFF-41CA-910F-9A4A403B0157}" presName="rootComposite" presStyleCnt="0"/>
      <dgm:spPr/>
    </dgm:pt>
    <dgm:pt modelId="{6E47CA11-21E0-4C8C-9E36-20394ACA5A25}" type="pres">
      <dgm:prSet presAssocID="{7C068F62-BFFF-41CA-910F-9A4A403B0157}" presName="rootText" presStyleLbl="node2" presStyleIdx="16" presStyleCnt="23" custLinFactNeighborX="-81199" custLinFactNeighborY="2082">
        <dgm:presLayoutVars>
          <dgm:chPref val="3"/>
        </dgm:presLayoutVars>
      </dgm:prSet>
      <dgm:spPr/>
    </dgm:pt>
    <dgm:pt modelId="{6BFEB06A-6895-41A6-A92D-EF590558A851}" type="pres">
      <dgm:prSet presAssocID="{7C068F62-BFFF-41CA-910F-9A4A403B0157}" presName="rootConnector" presStyleLbl="node2" presStyleIdx="16" presStyleCnt="23"/>
      <dgm:spPr/>
    </dgm:pt>
    <dgm:pt modelId="{AACFEDB3-43BE-4238-9768-036BA2E24B27}" type="pres">
      <dgm:prSet presAssocID="{7C068F62-BFFF-41CA-910F-9A4A403B0157}" presName="hierChild4" presStyleCnt="0"/>
      <dgm:spPr/>
    </dgm:pt>
    <dgm:pt modelId="{A2496FC3-3005-49F9-80DA-7266A3FA9A97}" type="pres">
      <dgm:prSet presAssocID="{7C068F62-BFFF-41CA-910F-9A4A403B0157}" presName="hierChild5" presStyleCnt="0"/>
      <dgm:spPr/>
    </dgm:pt>
    <dgm:pt modelId="{C7F763F7-F5E8-4C84-AEB5-1AE0C21FDEE6}" type="pres">
      <dgm:prSet presAssocID="{C6D9801F-C995-48F3-A3E4-1C046143B154}" presName="Name37" presStyleLbl="parChTrans1D2" presStyleIdx="17" presStyleCnt="25"/>
      <dgm:spPr/>
    </dgm:pt>
    <dgm:pt modelId="{464566E0-AF8C-4FF9-9D6C-09CE8A2E8E54}" type="pres">
      <dgm:prSet presAssocID="{5AC9B478-8D83-4417-AA9F-9B7EFC8FDF2D}" presName="hierRoot2" presStyleCnt="0">
        <dgm:presLayoutVars>
          <dgm:hierBranch val="init"/>
        </dgm:presLayoutVars>
      </dgm:prSet>
      <dgm:spPr/>
    </dgm:pt>
    <dgm:pt modelId="{1F743619-99BB-4C14-8E60-D986C5F5E331}" type="pres">
      <dgm:prSet presAssocID="{5AC9B478-8D83-4417-AA9F-9B7EFC8FDF2D}" presName="rootComposite" presStyleCnt="0"/>
      <dgm:spPr/>
    </dgm:pt>
    <dgm:pt modelId="{0AD6C055-7B71-484E-933D-21119B419AF2}" type="pres">
      <dgm:prSet presAssocID="{5AC9B478-8D83-4417-AA9F-9B7EFC8FDF2D}" presName="rootText" presStyleLbl="node2" presStyleIdx="17" presStyleCnt="23" custScaleX="111143" custScaleY="116500" custLinFactX="-200000" custLinFactY="300000" custLinFactNeighborX="-247872" custLinFactNeighborY="388440">
        <dgm:presLayoutVars>
          <dgm:chPref val="3"/>
        </dgm:presLayoutVars>
      </dgm:prSet>
      <dgm:spPr/>
    </dgm:pt>
    <dgm:pt modelId="{BE4949B7-164E-4D46-87E6-B6A96524D21D}" type="pres">
      <dgm:prSet presAssocID="{5AC9B478-8D83-4417-AA9F-9B7EFC8FDF2D}" presName="rootConnector" presStyleLbl="node2" presStyleIdx="17" presStyleCnt="23"/>
      <dgm:spPr/>
    </dgm:pt>
    <dgm:pt modelId="{1DAED2B3-C705-43DA-9E70-1158A7092397}" type="pres">
      <dgm:prSet presAssocID="{5AC9B478-8D83-4417-AA9F-9B7EFC8FDF2D}" presName="hierChild4" presStyleCnt="0"/>
      <dgm:spPr/>
    </dgm:pt>
    <dgm:pt modelId="{29BDFADF-3298-45D4-A054-A3FE64387004}" type="pres">
      <dgm:prSet presAssocID="{5AC9B478-8D83-4417-AA9F-9B7EFC8FDF2D}" presName="hierChild5" presStyleCnt="0"/>
      <dgm:spPr/>
    </dgm:pt>
    <dgm:pt modelId="{5FF0715C-507F-4D7C-BB89-D673A81F5F03}" type="pres">
      <dgm:prSet presAssocID="{01A95D8A-9038-4C1F-8B6F-E30E1A7A2A8D}" presName="Name37" presStyleLbl="parChTrans1D2" presStyleIdx="18" presStyleCnt="25"/>
      <dgm:spPr/>
    </dgm:pt>
    <dgm:pt modelId="{40C8A2B9-1FC4-43CC-9AC4-BE44A4CE1E41}" type="pres">
      <dgm:prSet presAssocID="{B7A28443-93C8-4FE2-B80D-8F94CE44EF92}" presName="hierRoot2" presStyleCnt="0">
        <dgm:presLayoutVars>
          <dgm:hierBranch val="init"/>
        </dgm:presLayoutVars>
      </dgm:prSet>
      <dgm:spPr/>
    </dgm:pt>
    <dgm:pt modelId="{E4FECDA1-017D-4784-83F3-B4EE58E0D648}" type="pres">
      <dgm:prSet presAssocID="{B7A28443-93C8-4FE2-B80D-8F94CE44EF92}" presName="rootComposite" presStyleCnt="0"/>
      <dgm:spPr/>
    </dgm:pt>
    <dgm:pt modelId="{B09D65F9-C729-4606-A8CC-95EC53E0E1FF}" type="pres">
      <dgm:prSet presAssocID="{B7A28443-93C8-4FE2-B80D-8F94CE44EF92}" presName="rootText" presStyleLbl="node2" presStyleIdx="18" presStyleCnt="23" custScaleY="105777" custLinFactX="-400000" custLinFactY="165380" custLinFactNeighborX="-477345" custLinFactNeighborY="200000">
        <dgm:presLayoutVars>
          <dgm:chPref val="3"/>
        </dgm:presLayoutVars>
      </dgm:prSet>
      <dgm:spPr/>
    </dgm:pt>
    <dgm:pt modelId="{1D4FDD07-69EF-4F25-89BB-36A59BC717EE}" type="pres">
      <dgm:prSet presAssocID="{B7A28443-93C8-4FE2-B80D-8F94CE44EF92}" presName="rootConnector" presStyleLbl="node2" presStyleIdx="18" presStyleCnt="23"/>
      <dgm:spPr/>
    </dgm:pt>
    <dgm:pt modelId="{B1C41943-488C-46E1-88D9-CD8E06F46EE8}" type="pres">
      <dgm:prSet presAssocID="{B7A28443-93C8-4FE2-B80D-8F94CE44EF92}" presName="hierChild4" presStyleCnt="0"/>
      <dgm:spPr/>
    </dgm:pt>
    <dgm:pt modelId="{A57102F5-0A88-4D48-8582-47ED93AF972A}" type="pres">
      <dgm:prSet presAssocID="{B7A28443-93C8-4FE2-B80D-8F94CE44EF92}" presName="hierChild5" presStyleCnt="0"/>
      <dgm:spPr/>
    </dgm:pt>
    <dgm:pt modelId="{E1374F2C-0C3E-4803-8F2A-0A24CCDAE324}" type="pres">
      <dgm:prSet presAssocID="{D02A0985-94CA-4D6C-B393-63F503497DD1}" presName="Name37" presStyleLbl="parChTrans1D2" presStyleIdx="19" presStyleCnt="25"/>
      <dgm:spPr/>
    </dgm:pt>
    <dgm:pt modelId="{6D77A347-4106-4171-A31B-A8ADF20BD59D}" type="pres">
      <dgm:prSet presAssocID="{6F9769AE-7404-4E39-972B-B0B05DE390C8}" presName="hierRoot2" presStyleCnt="0">
        <dgm:presLayoutVars>
          <dgm:hierBranch val="init"/>
        </dgm:presLayoutVars>
      </dgm:prSet>
      <dgm:spPr/>
    </dgm:pt>
    <dgm:pt modelId="{AE8A09E8-FF4A-4FC8-9AD0-1DA8BDAC2FB7}" type="pres">
      <dgm:prSet presAssocID="{6F9769AE-7404-4E39-972B-B0B05DE390C8}" presName="rootComposite" presStyleCnt="0"/>
      <dgm:spPr/>
    </dgm:pt>
    <dgm:pt modelId="{9BAD283F-382C-4989-9154-86528C25CE67}" type="pres">
      <dgm:prSet presAssocID="{6F9769AE-7404-4E39-972B-B0B05DE390C8}" presName="rootText" presStyleLbl="node2" presStyleIdx="19" presStyleCnt="23" custLinFactX="-400000" custLinFactNeighborX="-405752" custLinFactNeighborY="2083">
        <dgm:presLayoutVars>
          <dgm:chPref val="3"/>
        </dgm:presLayoutVars>
      </dgm:prSet>
      <dgm:spPr/>
    </dgm:pt>
    <dgm:pt modelId="{98141CEB-C399-4EA7-A9C7-AA5A8355EA23}" type="pres">
      <dgm:prSet presAssocID="{6F9769AE-7404-4E39-972B-B0B05DE390C8}" presName="rootConnector" presStyleLbl="node2" presStyleIdx="19" presStyleCnt="23"/>
      <dgm:spPr/>
    </dgm:pt>
    <dgm:pt modelId="{238C80DF-8354-41F0-B428-31809C19A0A9}" type="pres">
      <dgm:prSet presAssocID="{6F9769AE-7404-4E39-972B-B0B05DE390C8}" presName="hierChild4" presStyleCnt="0"/>
      <dgm:spPr/>
    </dgm:pt>
    <dgm:pt modelId="{6513673E-A6D9-4E6C-8F21-171C5856D4FC}" type="pres">
      <dgm:prSet presAssocID="{6F9769AE-7404-4E39-972B-B0B05DE390C8}" presName="hierChild5" presStyleCnt="0"/>
      <dgm:spPr/>
    </dgm:pt>
    <dgm:pt modelId="{716D9FFA-D133-49B5-954E-BF0C3608FBE7}" type="pres">
      <dgm:prSet presAssocID="{82E42CA2-797E-4224-8CF5-EE939351DF12}" presName="Name37" presStyleLbl="parChTrans1D2" presStyleIdx="20" presStyleCnt="25"/>
      <dgm:spPr/>
    </dgm:pt>
    <dgm:pt modelId="{C15BA5C8-677D-4EFD-BBCC-CCBF5F47155E}" type="pres">
      <dgm:prSet presAssocID="{1D08E914-2C7F-4D98-AFCB-C48EDF08C4E9}" presName="hierRoot2" presStyleCnt="0">
        <dgm:presLayoutVars>
          <dgm:hierBranch val="init"/>
        </dgm:presLayoutVars>
      </dgm:prSet>
      <dgm:spPr/>
    </dgm:pt>
    <dgm:pt modelId="{3B44AC9F-0381-401D-8483-541F957AD1A7}" type="pres">
      <dgm:prSet presAssocID="{1D08E914-2C7F-4D98-AFCB-C48EDF08C4E9}" presName="rootComposite" presStyleCnt="0"/>
      <dgm:spPr/>
    </dgm:pt>
    <dgm:pt modelId="{B5BAE050-630E-4A3D-BA86-BEA5C887F035}" type="pres">
      <dgm:prSet presAssocID="{1D08E914-2C7F-4D98-AFCB-C48EDF08C4E9}" presName="rootText" presStyleLbl="node2" presStyleIdx="20" presStyleCnt="23" custLinFactX="-400000" custLinFactNeighborX="-405752" custLinFactNeighborY="2083">
        <dgm:presLayoutVars>
          <dgm:chPref val="3"/>
        </dgm:presLayoutVars>
      </dgm:prSet>
      <dgm:spPr/>
    </dgm:pt>
    <dgm:pt modelId="{46EAE28A-A331-41A4-BBFB-1726D8A16C60}" type="pres">
      <dgm:prSet presAssocID="{1D08E914-2C7F-4D98-AFCB-C48EDF08C4E9}" presName="rootConnector" presStyleLbl="node2" presStyleIdx="20" presStyleCnt="23"/>
      <dgm:spPr/>
    </dgm:pt>
    <dgm:pt modelId="{D08F3774-F517-4B31-9644-B0561093322E}" type="pres">
      <dgm:prSet presAssocID="{1D08E914-2C7F-4D98-AFCB-C48EDF08C4E9}" presName="hierChild4" presStyleCnt="0"/>
      <dgm:spPr/>
    </dgm:pt>
    <dgm:pt modelId="{B59F7B3F-2D40-41BA-A195-36C0DEDDB61B}" type="pres">
      <dgm:prSet presAssocID="{5185FA73-611B-4D21-BEA9-6107CA767D3C}" presName="Name37" presStyleLbl="parChTrans1D3" presStyleIdx="4" presStyleCnt="6"/>
      <dgm:spPr/>
    </dgm:pt>
    <dgm:pt modelId="{726DDA4D-9BCB-47E4-A9E5-2EC0F5276AD7}" type="pres">
      <dgm:prSet presAssocID="{C5BB0495-68B8-4EC5-9F4B-65883E84BC49}" presName="hierRoot2" presStyleCnt="0">
        <dgm:presLayoutVars>
          <dgm:hierBranch val="init"/>
        </dgm:presLayoutVars>
      </dgm:prSet>
      <dgm:spPr/>
    </dgm:pt>
    <dgm:pt modelId="{AA9D06A8-6691-4B19-9493-6A8135EF9614}" type="pres">
      <dgm:prSet presAssocID="{C5BB0495-68B8-4EC5-9F4B-65883E84BC49}" presName="rootComposite" presStyleCnt="0"/>
      <dgm:spPr/>
    </dgm:pt>
    <dgm:pt modelId="{BD435710-28D3-40D1-9B4F-706F9DF9EAAE}" type="pres">
      <dgm:prSet presAssocID="{C5BB0495-68B8-4EC5-9F4B-65883E84BC49}" presName="rootText" presStyleLbl="node3" presStyleIdx="4" presStyleCnt="6" custLinFactX="-400000" custLinFactNeighborX="-405752" custLinFactNeighborY="2083">
        <dgm:presLayoutVars>
          <dgm:chPref val="3"/>
        </dgm:presLayoutVars>
      </dgm:prSet>
      <dgm:spPr/>
    </dgm:pt>
    <dgm:pt modelId="{37BEBE5E-A0FF-4118-82D2-A0AE389F9353}" type="pres">
      <dgm:prSet presAssocID="{C5BB0495-68B8-4EC5-9F4B-65883E84BC49}" presName="rootConnector" presStyleLbl="node3" presStyleIdx="4" presStyleCnt="6"/>
      <dgm:spPr/>
    </dgm:pt>
    <dgm:pt modelId="{16B9A4B2-2C4E-4285-8316-417FC94AD04E}" type="pres">
      <dgm:prSet presAssocID="{C5BB0495-68B8-4EC5-9F4B-65883E84BC49}" presName="hierChild4" presStyleCnt="0"/>
      <dgm:spPr/>
    </dgm:pt>
    <dgm:pt modelId="{48B26639-CFF8-4611-847B-B81E46EE909C}" type="pres">
      <dgm:prSet presAssocID="{C5BB0495-68B8-4EC5-9F4B-65883E84BC49}" presName="hierChild5" presStyleCnt="0"/>
      <dgm:spPr/>
    </dgm:pt>
    <dgm:pt modelId="{2605FBD3-3E12-4B41-8E69-0FBF4AA8FCF7}" type="pres">
      <dgm:prSet presAssocID="{3D800337-BB02-433C-98F4-A78948FCD65E}" presName="Name37" presStyleLbl="parChTrans1D3" presStyleIdx="5" presStyleCnt="6"/>
      <dgm:spPr/>
    </dgm:pt>
    <dgm:pt modelId="{6B5C4A35-DDD3-40FF-BCCB-2D6A43EAFDE8}" type="pres">
      <dgm:prSet presAssocID="{8CAFE5FE-053E-4BBD-BDD3-F6677AB01500}" presName="hierRoot2" presStyleCnt="0">
        <dgm:presLayoutVars>
          <dgm:hierBranch val="init"/>
        </dgm:presLayoutVars>
      </dgm:prSet>
      <dgm:spPr/>
    </dgm:pt>
    <dgm:pt modelId="{69C26E05-90B8-4B93-90CD-A07F0563A61D}" type="pres">
      <dgm:prSet presAssocID="{8CAFE5FE-053E-4BBD-BDD3-F6677AB01500}" presName="rootComposite" presStyleCnt="0"/>
      <dgm:spPr/>
    </dgm:pt>
    <dgm:pt modelId="{09F97047-91CA-40DF-B976-406FFCBE4FC7}" type="pres">
      <dgm:prSet presAssocID="{8CAFE5FE-053E-4BBD-BDD3-F6677AB01500}" presName="rootText" presStyleLbl="node3" presStyleIdx="5" presStyleCnt="6" custLinFactX="-300000" custLinFactY="-37415" custLinFactNeighborX="-379789" custLinFactNeighborY="-100000">
        <dgm:presLayoutVars>
          <dgm:chPref val="3"/>
        </dgm:presLayoutVars>
      </dgm:prSet>
      <dgm:spPr/>
    </dgm:pt>
    <dgm:pt modelId="{AD7A3699-24D4-4A3F-9C6E-317899B84821}" type="pres">
      <dgm:prSet presAssocID="{8CAFE5FE-053E-4BBD-BDD3-F6677AB01500}" presName="rootConnector" presStyleLbl="node3" presStyleIdx="5" presStyleCnt="6"/>
      <dgm:spPr/>
    </dgm:pt>
    <dgm:pt modelId="{5814260E-69F9-4AFC-82F7-BDB8C59CED8A}" type="pres">
      <dgm:prSet presAssocID="{8CAFE5FE-053E-4BBD-BDD3-F6677AB01500}" presName="hierChild4" presStyleCnt="0"/>
      <dgm:spPr/>
    </dgm:pt>
    <dgm:pt modelId="{EF6F8D90-7664-463C-A995-B1F3B0078294}" type="pres">
      <dgm:prSet presAssocID="{8CAFE5FE-053E-4BBD-BDD3-F6677AB01500}" presName="hierChild5" presStyleCnt="0"/>
      <dgm:spPr/>
    </dgm:pt>
    <dgm:pt modelId="{DDD89378-A640-4DCE-AEFB-DE5C69D5DE04}" type="pres">
      <dgm:prSet presAssocID="{1D08E914-2C7F-4D98-AFCB-C48EDF08C4E9}" presName="hierChild5" presStyleCnt="0"/>
      <dgm:spPr/>
    </dgm:pt>
    <dgm:pt modelId="{BD4B3BDE-03BB-46A1-8B68-822B9ED4C95D}" type="pres">
      <dgm:prSet presAssocID="{725CDE7A-4B74-44AD-AC58-405E4EF5BB68}" presName="Name37" presStyleLbl="parChTrans1D2" presStyleIdx="21" presStyleCnt="25"/>
      <dgm:spPr/>
    </dgm:pt>
    <dgm:pt modelId="{4F76B35C-79A0-45E4-BC27-BF22BB232CEF}" type="pres">
      <dgm:prSet presAssocID="{429FAC7A-6D13-4671-8157-788C9FBF5023}" presName="hierRoot2" presStyleCnt="0">
        <dgm:presLayoutVars>
          <dgm:hierBranch val="init"/>
        </dgm:presLayoutVars>
      </dgm:prSet>
      <dgm:spPr/>
    </dgm:pt>
    <dgm:pt modelId="{DE723D49-56FC-4ACD-A857-87D3855880DA}" type="pres">
      <dgm:prSet presAssocID="{429FAC7A-6D13-4671-8157-788C9FBF5023}" presName="rootComposite" presStyleCnt="0"/>
      <dgm:spPr/>
    </dgm:pt>
    <dgm:pt modelId="{0487B90A-B269-4BFA-A401-BFB1EDAE42F3}" type="pres">
      <dgm:prSet presAssocID="{429FAC7A-6D13-4671-8157-788C9FBF5023}" presName="rootText" presStyleLbl="node2" presStyleIdx="21" presStyleCnt="23" custScaleY="137277" custLinFactX="-400000" custLinFactNeighborX="-405752" custLinFactNeighborY="2083">
        <dgm:presLayoutVars>
          <dgm:chPref val="3"/>
        </dgm:presLayoutVars>
      </dgm:prSet>
      <dgm:spPr/>
    </dgm:pt>
    <dgm:pt modelId="{4EC200AC-73EF-49B6-98EF-8E9CD5CD08B8}" type="pres">
      <dgm:prSet presAssocID="{429FAC7A-6D13-4671-8157-788C9FBF5023}" presName="rootConnector" presStyleLbl="node2" presStyleIdx="21" presStyleCnt="23"/>
      <dgm:spPr/>
    </dgm:pt>
    <dgm:pt modelId="{F5C24601-48A0-498E-BBF0-F88C6E69C70C}" type="pres">
      <dgm:prSet presAssocID="{429FAC7A-6D13-4671-8157-788C9FBF5023}" presName="hierChild4" presStyleCnt="0"/>
      <dgm:spPr/>
    </dgm:pt>
    <dgm:pt modelId="{F3B6D5D4-0837-482D-BBC3-09582CE33FAF}" type="pres">
      <dgm:prSet presAssocID="{429FAC7A-6D13-4671-8157-788C9FBF5023}" presName="hierChild5" presStyleCnt="0"/>
      <dgm:spPr/>
    </dgm:pt>
    <dgm:pt modelId="{1383AD51-964C-4771-B93B-4FC469B49645}" type="pres">
      <dgm:prSet presAssocID="{A702689E-8254-4A2F-8993-5F74D73E9589}" presName="Name37" presStyleLbl="parChTrans1D2" presStyleIdx="22" presStyleCnt="25"/>
      <dgm:spPr/>
    </dgm:pt>
    <dgm:pt modelId="{490F0FDF-6B86-49B6-9FC7-705C14B9668D}" type="pres">
      <dgm:prSet presAssocID="{9FB2B300-D2D4-4568-84D9-E45825A9B3CF}" presName="hierRoot2" presStyleCnt="0">
        <dgm:presLayoutVars>
          <dgm:hierBranch val="init"/>
        </dgm:presLayoutVars>
      </dgm:prSet>
      <dgm:spPr/>
    </dgm:pt>
    <dgm:pt modelId="{F98B7230-9941-4C22-8C93-26AA102CABB1}" type="pres">
      <dgm:prSet presAssocID="{9FB2B300-D2D4-4568-84D9-E45825A9B3CF}" presName="rootComposite" presStyleCnt="0"/>
      <dgm:spPr/>
    </dgm:pt>
    <dgm:pt modelId="{2E332E17-9467-4308-BE4B-965D34350650}" type="pres">
      <dgm:prSet presAssocID="{9FB2B300-D2D4-4568-84D9-E45825A9B3CF}" presName="rootText" presStyleLbl="node2" presStyleIdx="22" presStyleCnt="23" custScaleX="114061" custScaleY="98116" custLinFactX="-500000" custLinFactY="200000" custLinFactNeighborX="-597938" custLinFactNeighborY="258607">
        <dgm:presLayoutVars>
          <dgm:chPref val="3"/>
        </dgm:presLayoutVars>
      </dgm:prSet>
      <dgm:spPr/>
    </dgm:pt>
    <dgm:pt modelId="{C860DB78-63E6-4784-9059-4FA0487718B3}" type="pres">
      <dgm:prSet presAssocID="{9FB2B300-D2D4-4568-84D9-E45825A9B3CF}" presName="rootConnector" presStyleLbl="node2" presStyleIdx="22" presStyleCnt="23"/>
      <dgm:spPr/>
    </dgm:pt>
    <dgm:pt modelId="{D17E5E44-9B68-4923-9E52-9889BB780902}" type="pres">
      <dgm:prSet presAssocID="{9FB2B300-D2D4-4568-84D9-E45825A9B3CF}" presName="hierChild4" presStyleCnt="0"/>
      <dgm:spPr/>
    </dgm:pt>
    <dgm:pt modelId="{DECF9D1B-C7B6-4025-98BF-D434E684E90C}" type="pres">
      <dgm:prSet presAssocID="{9FB2B300-D2D4-4568-84D9-E45825A9B3CF}" presName="hierChild5" presStyleCnt="0"/>
      <dgm:spPr/>
    </dgm:pt>
    <dgm:pt modelId="{FC710576-2637-41F1-B51B-6CE01B088DAB}" type="pres">
      <dgm:prSet presAssocID="{17426C96-C95C-4EA4-8A7D-2B49FDF3B8B0}" presName="hierChild3" presStyleCnt="0"/>
      <dgm:spPr/>
    </dgm:pt>
    <dgm:pt modelId="{AB801348-E837-4ABC-989C-7D95BBAD8625}" type="pres">
      <dgm:prSet presAssocID="{B86C1259-963D-4713-BFCC-206ABD11B851}" presName="Name111" presStyleLbl="parChTrans1D2" presStyleIdx="23" presStyleCnt="25"/>
      <dgm:spPr/>
    </dgm:pt>
    <dgm:pt modelId="{1F1A36E0-8A11-4410-951E-342CDED28190}" type="pres">
      <dgm:prSet presAssocID="{643B8612-1765-473C-8CB8-3E46EC1B3F83}" presName="hierRoot3" presStyleCnt="0">
        <dgm:presLayoutVars>
          <dgm:hierBranch val="init"/>
        </dgm:presLayoutVars>
      </dgm:prSet>
      <dgm:spPr/>
    </dgm:pt>
    <dgm:pt modelId="{591567F3-9E42-484C-B051-6FBFD33A8C33}" type="pres">
      <dgm:prSet presAssocID="{643B8612-1765-473C-8CB8-3E46EC1B3F83}" presName="rootComposite3" presStyleCnt="0"/>
      <dgm:spPr/>
    </dgm:pt>
    <dgm:pt modelId="{66C57E4B-F9B2-4A85-814E-C8F0CEA9E3DF}" type="pres">
      <dgm:prSet presAssocID="{643B8612-1765-473C-8CB8-3E46EC1B3F83}" presName="rootText3" presStyleLbl="asst1" presStyleIdx="0" presStyleCnt="2" custLinFactY="-34439" custLinFactNeighborY="-100000">
        <dgm:presLayoutVars>
          <dgm:chPref val="3"/>
        </dgm:presLayoutVars>
      </dgm:prSet>
      <dgm:spPr/>
    </dgm:pt>
    <dgm:pt modelId="{3581E994-D663-4D49-B764-176333F6CF00}" type="pres">
      <dgm:prSet presAssocID="{643B8612-1765-473C-8CB8-3E46EC1B3F83}" presName="rootConnector3" presStyleLbl="asst1" presStyleIdx="0" presStyleCnt="2"/>
      <dgm:spPr/>
    </dgm:pt>
    <dgm:pt modelId="{6E0B00CB-009E-4E29-8516-EF8B5695C511}" type="pres">
      <dgm:prSet presAssocID="{643B8612-1765-473C-8CB8-3E46EC1B3F83}" presName="hierChild6" presStyleCnt="0"/>
      <dgm:spPr/>
    </dgm:pt>
    <dgm:pt modelId="{C6CF4A33-91B2-431B-B492-573F7FA06C24}" type="pres">
      <dgm:prSet presAssocID="{643B8612-1765-473C-8CB8-3E46EC1B3F83}" presName="hierChild7" presStyleCnt="0"/>
      <dgm:spPr/>
    </dgm:pt>
    <dgm:pt modelId="{610ECE94-D241-4CAE-AC84-57FBD30EA3E9}" type="pres">
      <dgm:prSet presAssocID="{61C8CAF5-FBC3-41C1-ADA7-F2463C947AA7}" presName="Name111" presStyleLbl="parChTrans1D2" presStyleIdx="24" presStyleCnt="25"/>
      <dgm:spPr/>
    </dgm:pt>
    <dgm:pt modelId="{4698DC71-C317-414D-BD53-96FCA9497C2C}" type="pres">
      <dgm:prSet presAssocID="{1E1EC288-474D-4C4F-B24C-6D2E9D718C1B}" presName="hierRoot3" presStyleCnt="0">
        <dgm:presLayoutVars>
          <dgm:hierBranch val="init"/>
        </dgm:presLayoutVars>
      </dgm:prSet>
      <dgm:spPr/>
    </dgm:pt>
    <dgm:pt modelId="{331828C8-CA56-4F10-AF86-6962A0BC0423}" type="pres">
      <dgm:prSet presAssocID="{1E1EC288-474D-4C4F-B24C-6D2E9D718C1B}" presName="rootComposite3" presStyleCnt="0"/>
      <dgm:spPr/>
    </dgm:pt>
    <dgm:pt modelId="{9E67C423-AAAD-466C-9B5C-E00C39A34C06}" type="pres">
      <dgm:prSet presAssocID="{1E1EC288-474D-4C4F-B24C-6D2E9D718C1B}" presName="rootText3" presStyleLbl="asst1" presStyleIdx="1" presStyleCnt="2" custLinFactNeighborX="8618" custLinFactNeighborY="-31025">
        <dgm:presLayoutVars>
          <dgm:chPref val="3"/>
        </dgm:presLayoutVars>
      </dgm:prSet>
      <dgm:spPr/>
    </dgm:pt>
    <dgm:pt modelId="{5FFB4E3E-A5D6-4A84-A704-6333CFA61AB9}" type="pres">
      <dgm:prSet presAssocID="{1E1EC288-474D-4C4F-B24C-6D2E9D718C1B}" presName="rootConnector3" presStyleLbl="asst1" presStyleIdx="1" presStyleCnt="2"/>
      <dgm:spPr/>
    </dgm:pt>
    <dgm:pt modelId="{D1108800-C894-4D07-A5A1-06C268F4C58E}" type="pres">
      <dgm:prSet presAssocID="{1E1EC288-474D-4C4F-B24C-6D2E9D718C1B}" presName="hierChild6" presStyleCnt="0"/>
      <dgm:spPr/>
    </dgm:pt>
    <dgm:pt modelId="{39DB7BAB-20EE-43D5-AA04-793319B9EEE8}" type="pres">
      <dgm:prSet presAssocID="{1E1EC288-474D-4C4F-B24C-6D2E9D718C1B}" presName="hierChild7" presStyleCnt="0"/>
      <dgm:spPr/>
    </dgm:pt>
    <dgm:pt modelId="{FF76DD18-5149-4C52-B0D1-DEB8BC2D8CA9}" type="pres">
      <dgm:prSet presAssocID="{9AF8560D-0D48-48E4-B522-416C089E5594}" presName="hierRoot1" presStyleCnt="0">
        <dgm:presLayoutVars>
          <dgm:hierBranch val="init"/>
        </dgm:presLayoutVars>
      </dgm:prSet>
      <dgm:spPr/>
    </dgm:pt>
    <dgm:pt modelId="{E6A24B5D-2E49-461E-8BA7-98B6FA22CC1B}" type="pres">
      <dgm:prSet presAssocID="{9AF8560D-0D48-48E4-B522-416C089E5594}" presName="rootComposite1" presStyleCnt="0"/>
      <dgm:spPr/>
    </dgm:pt>
    <dgm:pt modelId="{C8A59655-3D2D-4563-989E-9BBC92069D5A}" type="pres">
      <dgm:prSet presAssocID="{9AF8560D-0D48-48E4-B522-416C089E5594}" presName="rootText1" presStyleLbl="node0" presStyleIdx="1" presStyleCnt="3" custScaleX="96950" custLinFactNeighborX="17854" custLinFactNeighborY="-29845">
        <dgm:presLayoutVars>
          <dgm:chPref val="3"/>
        </dgm:presLayoutVars>
      </dgm:prSet>
      <dgm:spPr/>
    </dgm:pt>
    <dgm:pt modelId="{78D8EC9A-2229-497F-8F40-CDD1654DEF3B}" type="pres">
      <dgm:prSet presAssocID="{9AF8560D-0D48-48E4-B522-416C089E5594}" presName="rootConnector1" presStyleLbl="asst0" presStyleIdx="0" presStyleCnt="0"/>
      <dgm:spPr/>
    </dgm:pt>
    <dgm:pt modelId="{A5E73E34-4B23-4852-9D4A-79D87FA5F08F}" type="pres">
      <dgm:prSet presAssocID="{9AF8560D-0D48-48E4-B522-416C089E5594}" presName="hierChild2" presStyleCnt="0"/>
      <dgm:spPr/>
    </dgm:pt>
    <dgm:pt modelId="{3A587C92-1D3A-4525-B1B1-40A64A96C371}" type="pres">
      <dgm:prSet presAssocID="{9AF8560D-0D48-48E4-B522-416C089E5594}" presName="hierChild3" presStyleCnt="0"/>
      <dgm:spPr/>
    </dgm:pt>
    <dgm:pt modelId="{DA933320-C26A-44BB-8510-D077D64CF6BE}" type="pres">
      <dgm:prSet presAssocID="{FCC8541E-0B29-48BF-9FBD-F9C0BB5F00F8}" presName="hierRoot1" presStyleCnt="0">
        <dgm:presLayoutVars>
          <dgm:hierBranch val="init"/>
        </dgm:presLayoutVars>
      </dgm:prSet>
      <dgm:spPr/>
    </dgm:pt>
    <dgm:pt modelId="{7D2D5414-9232-4273-B66D-BB359219725E}" type="pres">
      <dgm:prSet presAssocID="{FCC8541E-0B29-48BF-9FBD-F9C0BB5F00F8}" presName="rootComposite1" presStyleCnt="0"/>
      <dgm:spPr/>
    </dgm:pt>
    <dgm:pt modelId="{AFAACC3D-4EA3-4091-9701-68F02A9DAAB4}" type="pres">
      <dgm:prSet presAssocID="{FCC8541E-0B29-48BF-9FBD-F9C0BB5F00F8}" presName="rootText1" presStyleLbl="node0" presStyleIdx="2" presStyleCnt="3" custLinFactX="102452" custLinFactY="345205" custLinFactNeighborX="200000" custLinFactNeighborY="400000">
        <dgm:presLayoutVars>
          <dgm:chPref val="3"/>
        </dgm:presLayoutVars>
      </dgm:prSet>
      <dgm:spPr/>
    </dgm:pt>
    <dgm:pt modelId="{0CC4A8FF-0406-48B9-9C2A-F49DDF5DC76C}" type="pres">
      <dgm:prSet presAssocID="{FCC8541E-0B29-48BF-9FBD-F9C0BB5F00F8}" presName="rootConnector1" presStyleLbl="node1" presStyleIdx="0" presStyleCnt="0"/>
      <dgm:spPr/>
    </dgm:pt>
    <dgm:pt modelId="{6A28AD19-5036-4E55-91C6-C16EDD71A67E}" type="pres">
      <dgm:prSet presAssocID="{FCC8541E-0B29-48BF-9FBD-F9C0BB5F00F8}" presName="hierChild2" presStyleCnt="0"/>
      <dgm:spPr/>
    </dgm:pt>
    <dgm:pt modelId="{D2F1BF33-F4B3-46AA-8987-75D1C1C8D5D6}" type="pres">
      <dgm:prSet presAssocID="{FCC8541E-0B29-48BF-9FBD-F9C0BB5F00F8}" presName="hierChild3" presStyleCnt="0"/>
      <dgm:spPr/>
    </dgm:pt>
  </dgm:ptLst>
  <dgm:cxnLst>
    <dgm:cxn modelId="{4BD2B700-904F-4AB9-9775-CC22138D82FF}" type="presOf" srcId="{1E1EC288-474D-4C4F-B24C-6D2E9D718C1B}" destId="{5FFB4E3E-A5D6-4A84-A704-6333CFA61AB9}" srcOrd="1" destOrd="0" presId="urn:microsoft.com/office/officeart/2005/8/layout/orgChart1"/>
    <dgm:cxn modelId="{B9DFD400-D090-4FD3-BAEF-FC69897218C9}" type="presOf" srcId="{13040BBA-4313-4560-B193-F8AF3F98E778}" destId="{417427E5-5E54-4840-971C-70A33C7A00ED}" srcOrd="0" destOrd="0" presId="urn:microsoft.com/office/officeart/2005/8/layout/orgChart1"/>
    <dgm:cxn modelId="{E1916806-C6FF-4C86-9E5E-6BD161604C46}" srcId="{1D08E914-2C7F-4D98-AFCB-C48EDF08C4E9}" destId="{C5BB0495-68B8-4EC5-9F4B-65883E84BC49}" srcOrd="0" destOrd="0" parTransId="{5185FA73-611B-4D21-BEA9-6107CA767D3C}" sibTransId="{66D7683B-043B-48CF-A694-ED165B150793}"/>
    <dgm:cxn modelId="{BA51D907-0377-451D-94A8-E0294F833814}" type="presOf" srcId="{6F9769AE-7404-4E39-972B-B0B05DE390C8}" destId="{9BAD283F-382C-4989-9154-86528C25CE67}" srcOrd="0" destOrd="0" presId="urn:microsoft.com/office/officeart/2005/8/layout/orgChart1"/>
    <dgm:cxn modelId="{B3851809-8283-476B-88ED-A9BD22CCC83B}" type="presOf" srcId="{8CAFE5FE-053E-4BBD-BDD3-F6677AB01500}" destId="{AD7A3699-24D4-4A3F-9C6E-317899B84821}" srcOrd="1" destOrd="0" presId="urn:microsoft.com/office/officeart/2005/8/layout/orgChart1"/>
    <dgm:cxn modelId="{DC518C09-588C-4501-AB41-5ED1024C56EB}" type="presOf" srcId="{DFFE9963-B8F1-48A9-B499-233C67783CFF}" destId="{6D2EB1DA-B3C5-49FF-A5D9-F1EC145F016F}" srcOrd="0" destOrd="0" presId="urn:microsoft.com/office/officeart/2005/8/layout/orgChart1"/>
    <dgm:cxn modelId="{AD78C909-5244-4818-B48D-725F1E85E7AF}" type="presOf" srcId="{35A99B32-C144-483B-93A9-12B4E33A65A7}" destId="{907F97B5-28D6-464B-9E3F-B8248402AF06}" srcOrd="0" destOrd="0" presId="urn:microsoft.com/office/officeart/2005/8/layout/orgChart1"/>
    <dgm:cxn modelId="{3F47FB0C-732D-451C-8C52-648A5EC5E294}" type="presOf" srcId="{62381611-74C0-4C07-A2FA-F76239277913}" destId="{0A79EA98-68AF-434B-AE85-67554ACA4C7B}" srcOrd="1" destOrd="0" presId="urn:microsoft.com/office/officeart/2005/8/layout/orgChart1"/>
    <dgm:cxn modelId="{92B70A10-BEAF-4BAF-A956-DA4BEF8FD741}" type="presOf" srcId="{86BC1CC3-9275-4AC1-A91A-C85AECD5AB03}" destId="{79F0DA81-E322-4DEE-B33A-B92D42551368}" srcOrd="0" destOrd="0" presId="urn:microsoft.com/office/officeart/2005/8/layout/orgChart1"/>
    <dgm:cxn modelId="{283E4913-5737-4CAE-95A2-2ADED9674095}" type="presOf" srcId="{DEBC07C2-F2CA-4A2A-B2B1-18809414B138}" destId="{D7FAE490-0449-4FEA-8761-3AC95D568B2F}" srcOrd="0" destOrd="0" presId="urn:microsoft.com/office/officeart/2005/8/layout/orgChart1"/>
    <dgm:cxn modelId="{FFEE6217-847E-4AEA-8345-3F0D77E9DA30}" type="presOf" srcId="{5185FA73-611B-4D21-BEA9-6107CA767D3C}" destId="{B59F7B3F-2D40-41BA-A195-36C0DEDDB61B}" srcOrd="0" destOrd="0" presId="urn:microsoft.com/office/officeart/2005/8/layout/orgChart1"/>
    <dgm:cxn modelId="{0C48B617-D900-45B3-BF98-4126C0DDE594}" srcId="{17426C96-C95C-4EA4-8A7D-2B49FDF3B8B0}" destId="{62381611-74C0-4C07-A2FA-F76239277913}" srcOrd="1" destOrd="0" parTransId="{CBA8D41D-ACA7-48C7-92BC-6EE108D3685E}" sibTransId="{D80AC4E8-CF79-4CB3-8E18-B184B9737F97}"/>
    <dgm:cxn modelId="{1DC5F517-48F7-4C37-A495-4D76A5CEDE9D}" type="presOf" srcId="{0402AB43-21F2-4A64-8B3F-8338178F4B3C}" destId="{4FA13388-3ACA-439E-B7FE-29158999AFD1}" srcOrd="0" destOrd="0" presId="urn:microsoft.com/office/officeart/2005/8/layout/orgChart1"/>
    <dgm:cxn modelId="{FD7CF717-5693-4CB9-B2F5-7F1B24C5E27B}" srcId="{17426C96-C95C-4EA4-8A7D-2B49FDF3B8B0}" destId="{6F9769AE-7404-4E39-972B-B0B05DE390C8}" srcOrd="20" destOrd="0" parTransId="{D02A0985-94CA-4D6C-B393-63F503497DD1}" sibTransId="{51A9BC0D-80B9-4B0D-AF5C-205A62F2AB14}"/>
    <dgm:cxn modelId="{F5A6FC1A-B2FC-41D2-97A5-48B657CF4C70}" srcId="{17426C96-C95C-4EA4-8A7D-2B49FDF3B8B0}" destId="{BE5D1F2A-303D-48A7-B690-45E74E7D992D}" srcOrd="2" destOrd="0" parTransId="{4C066528-90C5-4737-B940-286F3EEDF16F}" sibTransId="{8C406D97-1C0A-4814-93E8-895FD89A4373}"/>
    <dgm:cxn modelId="{ADA7B623-7C47-42BF-9BAF-9421160DF0F3}" srcId="{E610F795-812D-40A2-89BB-937DFA8D79EA}" destId="{6C89937E-FA9F-49AC-9F65-C67F0EFE3AB8}" srcOrd="0" destOrd="0" parTransId="{9BC04E45-63B7-4039-A4CD-A93367FEBBEA}" sibTransId="{6F9F6BD4-3753-4180-A9C8-D3660ECAE6FA}"/>
    <dgm:cxn modelId="{612E2625-2D69-491D-9E21-3A42139F55B7}" type="presOf" srcId="{5318B3BB-028E-46A1-8BEB-63E51A3264A6}" destId="{4753BE34-019A-40FC-9F6B-DA17D5FC9D93}" srcOrd="0" destOrd="0" presId="urn:microsoft.com/office/officeart/2005/8/layout/orgChart1"/>
    <dgm:cxn modelId="{1940EA27-6E54-41A3-A48D-283502FFAAA8}" type="presOf" srcId="{7A956D1E-BBAC-41C7-8B5A-215ABEE4B54D}" destId="{5F984F5F-7C80-42A9-87C2-2D3592073AB3}" srcOrd="0" destOrd="0" presId="urn:microsoft.com/office/officeart/2005/8/layout/orgChart1"/>
    <dgm:cxn modelId="{867A5D28-4F59-4DDB-BE25-7093DD039463}" type="presOf" srcId="{7F512B83-94A2-494D-AC9C-D723487055C0}" destId="{424A8D60-2A53-485B-982C-D5731901D47D}" srcOrd="0" destOrd="0" presId="urn:microsoft.com/office/officeart/2005/8/layout/orgChart1"/>
    <dgm:cxn modelId="{49BA6F28-A896-4C40-BFF0-0D93CF67AD40}" type="presOf" srcId="{6C89937E-FA9F-49AC-9F65-C67F0EFE3AB8}" destId="{445C59B5-4EB8-4997-AA0C-53E57DFED03D}" srcOrd="1" destOrd="0" presId="urn:microsoft.com/office/officeart/2005/8/layout/orgChart1"/>
    <dgm:cxn modelId="{3F888629-9E80-42FD-9216-37E5B08DED71}" srcId="{17426C96-C95C-4EA4-8A7D-2B49FDF3B8B0}" destId="{3686ECCB-3D28-4558-91A7-D4CA60F9DA87}" srcOrd="9" destOrd="0" parTransId="{B94D6F7A-4616-497E-A505-5AB7CD22E3F5}" sibTransId="{35CBF5D1-400A-402D-A21E-8B28D8AB9919}"/>
    <dgm:cxn modelId="{D67F9229-FD56-47C2-8608-7C0D7BCFAA5A}" type="presOf" srcId="{E4A5B143-34CD-4B8B-B5FF-A7DF6ADCB2B4}" destId="{0B566A68-FD2B-4F06-B2D6-812D4CF72D54}" srcOrd="0" destOrd="0" presId="urn:microsoft.com/office/officeart/2005/8/layout/orgChart1"/>
    <dgm:cxn modelId="{5E9EB42A-9646-41FD-B0C0-77E2161426B1}" type="presOf" srcId="{C5BB0495-68B8-4EC5-9F4B-65883E84BC49}" destId="{37BEBE5E-A0FF-4118-82D2-A0AE389F9353}" srcOrd="1" destOrd="0" presId="urn:microsoft.com/office/officeart/2005/8/layout/orgChart1"/>
    <dgm:cxn modelId="{6F00EF2A-1549-4334-A26D-CEBC345D3FEF}" type="presOf" srcId="{1107C223-3191-4475-B8CE-2E561FBBE8C1}" destId="{2A602027-3C07-466C-9D65-247623B050A4}" srcOrd="1" destOrd="0" presId="urn:microsoft.com/office/officeart/2005/8/layout/orgChart1"/>
    <dgm:cxn modelId="{D0C5082C-54F3-44C6-BF09-89DDF1BE49C5}" type="presOf" srcId="{011BDE8A-3759-4A36-A749-E4A05CABB465}" destId="{DE9DAD44-8445-4E04-9297-38C1FEF73E5F}" srcOrd="1" destOrd="0" presId="urn:microsoft.com/office/officeart/2005/8/layout/orgChart1"/>
    <dgm:cxn modelId="{0738D02E-3383-4BF1-B488-87C30FFEF7C5}" type="presOf" srcId="{EF9995D5-27D6-47C6-8D4A-28BBEC4A096C}" destId="{3DF992C9-FA76-4A04-A912-076D1F7137DA}" srcOrd="0" destOrd="0" presId="urn:microsoft.com/office/officeart/2005/8/layout/orgChart1"/>
    <dgm:cxn modelId="{9CB74230-CCEB-4074-A0A0-BA96E61346E0}" srcId="{5318B3BB-028E-46A1-8BEB-63E51A3264A6}" destId="{DEBC07C2-F2CA-4A2A-B2B1-18809414B138}" srcOrd="0" destOrd="0" parTransId="{77116E92-B34D-4FD2-9EAC-CB5368C0428F}" sibTransId="{C40014B1-EEB2-486E-B96C-19F2BA3A4089}"/>
    <dgm:cxn modelId="{FDC17B3B-AFA0-4031-BBCF-CF602AFF6D4E}" type="presOf" srcId="{BF8A6777-A56B-4AF6-BDB5-999C2762A1F2}" destId="{5F604000-24EF-47B9-9507-FA0832C6FF37}" srcOrd="1" destOrd="0" presId="urn:microsoft.com/office/officeart/2005/8/layout/orgChart1"/>
    <dgm:cxn modelId="{C203685C-7814-4AE3-BA4D-9564B5341F7F}" type="presOf" srcId="{77116E92-B34D-4FD2-9EAC-CB5368C0428F}" destId="{99E5BF35-7BEF-442D-8E18-197CFC37C2D3}" srcOrd="0" destOrd="0" presId="urn:microsoft.com/office/officeart/2005/8/layout/orgChart1"/>
    <dgm:cxn modelId="{F1CBBB5C-77B6-4BA1-890D-D5ADAC4B27DE}" type="presOf" srcId="{5318B3BB-028E-46A1-8BEB-63E51A3264A6}" destId="{7D96725A-59AB-4D45-AD89-E0A3EDC6E2F9}" srcOrd="1" destOrd="0" presId="urn:microsoft.com/office/officeart/2005/8/layout/orgChart1"/>
    <dgm:cxn modelId="{7311C45C-459E-4D78-9F24-3298B5D63A07}" srcId="{17426C96-C95C-4EA4-8A7D-2B49FDF3B8B0}" destId="{1E1EC288-474D-4C4F-B24C-6D2E9D718C1B}" srcOrd="22" destOrd="0" parTransId="{61C8CAF5-FBC3-41C1-ADA7-F2463C947AA7}" sibTransId="{581765CD-DE3F-4AA4-AFD7-F9945FF999C3}"/>
    <dgm:cxn modelId="{EACD2C5D-DD47-4575-9870-751437EA326A}" type="presOf" srcId="{E610F795-812D-40A2-89BB-937DFA8D79EA}" destId="{2C6D4ABA-9542-45BD-AEA6-B4E6304AA952}" srcOrd="0" destOrd="0" presId="urn:microsoft.com/office/officeart/2005/8/layout/orgChart1"/>
    <dgm:cxn modelId="{751FB15E-D265-4434-ACBF-0E61675D4FFF}" type="presOf" srcId="{BE5D1F2A-303D-48A7-B690-45E74E7D992D}" destId="{A2C5D98E-4AB2-4E4E-930D-BF6686DA25A2}" srcOrd="0" destOrd="0" presId="urn:microsoft.com/office/officeart/2005/8/layout/orgChart1"/>
    <dgm:cxn modelId="{715B355F-FD64-48F9-8F51-D91AB25DEB24}" srcId="{17426C96-C95C-4EA4-8A7D-2B49FDF3B8B0}" destId="{1107C223-3191-4475-B8CE-2E561FBBE8C1}" srcOrd="10" destOrd="0" parTransId="{873E6631-DBCA-48DA-A849-E71F5712154A}" sibTransId="{89E7EC7B-9FCF-4DE2-80B0-FD57DE0F6440}"/>
    <dgm:cxn modelId="{A780A15F-2999-4B12-8308-7C3927F64F7C}" type="presOf" srcId="{C9286D40-A56D-453E-94B1-DEDD21B1A768}" destId="{9EFDDDCA-65CF-4301-9527-38BC7D46F011}" srcOrd="0" destOrd="0" presId="urn:microsoft.com/office/officeart/2005/8/layout/orgChart1"/>
    <dgm:cxn modelId="{692B1F60-EC49-408A-957B-F24D83FCA51E}" type="presOf" srcId="{5AC9B478-8D83-4417-AA9F-9B7EFC8FDF2D}" destId="{BE4949B7-164E-4D46-87E6-B6A96524D21D}" srcOrd="1" destOrd="0" presId="urn:microsoft.com/office/officeart/2005/8/layout/orgChart1"/>
    <dgm:cxn modelId="{672A4361-2B89-4D12-8D0E-3759EA35B4F7}" type="presOf" srcId="{0402AB43-21F2-4A64-8B3F-8338178F4B3C}" destId="{FB31DF18-3E4F-412B-B850-9B6991E00621}" srcOrd="1" destOrd="0" presId="urn:microsoft.com/office/officeart/2005/8/layout/orgChart1"/>
    <dgm:cxn modelId="{2D415062-050D-4505-95F4-85637F79929E}" type="presOf" srcId="{01968241-AC42-4ED9-8EBB-2B84247B6A72}" destId="{1D4B9E47-73EF-4EC4-805C-8FCEE8EF15B0}" srcOrd="0" destOrd="0" presId="urn:microsoft.com/office/officeart/2005/8/layout/orgChart1"/>
    <dgm:cxn modelId="{012BD762-63C1-47E8-9D3E-CEBA8AFE9F56}" type="presOf" srcId="{B86C1259-963D-4713-BFCC-206ABD11B851}" destId="{AB801348-E837-4ABC-989C-7D95BBAD8625}" srcOrd="0" destOrd="0" presId="urn:microsoft.com/office/officeart/2005/8/layout/orgChart1"/>
    <dgm:cxn modelId="{093CF942-10A0-44B9-992E-C3556BB3D1EA}" type="presOf" srcId="{17426C96-C95C-4EA4-8A7D-2B49FDF3B8B0}" destId="{F24BA331-0738-42CD-9346-7424A4275F19}" srcOrd="0" destOrd="0" presId="urn:microsoft.com/office/officeart/2005/8/layout/orgChart1"/>
    <dgm:cxn modelId="{8A102164-5E65-4E3C-BFEE-D0E9E34C4742}" srcId="{BE5D1F2A-303D-48A7-B690-45E74E7D992D}" destId="{7F512B83-94A2-494D-AC9C-D723487055C0}" srcOrd="0" destOrd="0" parTransId="{E4A5B143-34CD-4B8B-B5FF-A7DF6ADCB2B4}" sibTransId="{79AD31B9-E45F-4214-A4DE-D32DE4AEE915}"/>
    <dgm:cxn modelId="{917B7B44-7F14-4F20-A612-594B960D6E30}" type="presOf" srcId="{9FB2B300-D2D4-4568-84D9-E45825A9B3CF}" destId="{2E332E17-9467-4308-BE4B-965D34350650}" srcOrd="0" destOrd="0" presId="urn:microsoft.com/office/officeart/2005/8/layout/orgChart1"/>
    <dgm:cxn modelId="{1F6DB744-3A31-4780-8D11-377B649F9DEC}" srcId="{17426C96-C95C-4EA4-8A7D-2B49FDF3B8B0}" destId="{5AC9B478-8D83-4417-AA9F-9B7EFC8FDF2D}" srcOrd="18" destOrd="0" parTransId="{C6D9801F-C995-48F3-A3E4-1C046143B154}" sibTransId="{7F8EFA36-C86F-4385-98F8-C0D56CC7045B}"/>
    <dgm:cxn modelId="{057D5B65-F02A-4B83-9EF1-A75AE86E7DC9}" type="presOf" srcId="{B94D6F7A-4616-497E-A505-5AB7CD22E3F5}" destId="{8B66C977-08A1-42E2-805D-D276DF5548B4}" srcOrd="0" destOrd="0" presId="urn:microsoft.com/office/officeart/2005/8/layout/orgChart1"/>
    <dgm:cxn modelId="{56415346-FF3E-49CD-AF78-EEA2C90CACEE}" type="presOf" srcId="{9AF8560D-0D48-48E4-B522-416C089E5594}" destId="{78D8EC9A-2229-497F-8F40-CDD1654DEF3B}" srcOrd="1" destOrd="0" presId="urn:microsoft.com/office/officeart/2005/8/layout/orgChart1"/>
    <dgm:cxn modelId="{F3EF2347-A8B1-401D-9AE4-E37349069C0A}" type="presOf" srcId="{B7A28443-93C8-4FE2-B80D-8F94CE44EF92}" destId="{1D4FDD07-69EF-4F25-89BB-36A59BC717EE}" srcOrd="1" destOrd="0" presId="urn:microsoft.com/office/officeart/2005/8/layout/orgChart1"/>
    <dgm:cxn modelId="{13B68447-0445-4D3C-AAAF-128167FFD4E7}" type="presOf" srcId="{61C8CAF5-FBC3-41C1-ADA7-F2463C947AA7}" destId="{610ECE94-D241-4CAE-AC84-57FBD30EA3E9}" srcOrd="0" destOrd="0" presId="urn:microsoft.com/office/officeart/2005/8/layout/orgChart1"/>
    <dgm:cxn modelId="{54A23C68-BDA3-497A-AD99-1AB8CC8CF5A0}" type="presOf" srcId="{C6D9801F-C995-48F3-A3E4-1C046143B154}" destId="{C7F763F7-F5E8-4C84-AEB5-1AE0C21FDEE6}" srcOrd="0" destOrd="0" presId="urn:microsoft.com/office/officeart/2005/8/layout/orgChart1"/>
    <dgm:cxn modelId="{4BC58149-FD27-487D-91EB-1C6CDD12539E}" type="presOf" srcId="{3D800337-BB02-433C-98F4-A78948FCD65E}" destId="{2605FBD3-3E12-4B41-8E69-0FBF4AA8FCF7}" srcOrd="0" destOrd="0" presId="urn:microsoft.com/office/officeart/2005/8/layout/orgChart1"/>
    <dgm:cxn modelId="{C66E004A-8005-4E40-8361-4B473D4E84E0}" type="presOf" srcId="{643B8612-1765-473C-8CB8-3E46EC1B3F83}" destId="{66C57E4B-F9B2-4A85-814E-C8F0CEA9E3DF}" srcOrd="0" destOrd="0" presId="urn:microsoft.com/office/officeart/2005/8/layout/orgChart1"/>
    <dgm:cxn modelId="{DC327F4A-DC68-464A-9D27-F52FEA9E3E3D}" srcId="{17426C96-C95C-4EA4-8A7D-2B49FDF3B8B0}" destId="{429FAC7A-6D13-4671-8157-788C9FBF5023}" srcOrd="23" destOrd="0" parTransId="{725CDE7A-4B74-44AD-AC58-405E4EF5BB68}" sibTransId="{44621E3A-DD11-470D-B3A5-BF137A05F486}"/>
    <dgm:cxn modelId="{9D916C4C-D8DD-46E6-BA33-A89700E60016}" type="presOf" srcId="{7C8FD626-1A7E-41BF-AAB1-1E295686CF77}" destId="{619ED071-E42C-4610-8523-AFB58224F7D2}" srcOrd="1" destOrd="0" presId="urn:microsoft.com/office/officeart/2005/8/layout/orgChart1"/>
    <dgm:cxn modelId="{F8C8B66C-4E53-40AB-8903-81176AFB9F54}" type="presOf" srcId="{D02A0985-94CA-4D6C-B393-63F503497DD1}" destId="{E1374F2C-0C3E-4803-8F2A-0A24CCDAE324}" srcOrd="0" destOrd="0" presId="urn:microsoft.com/office/officeart/2005/8/layout/orgChart1"/>
    <dgm:cxn modelId="{CF323D6D-8809-48E0-90B3-A75B082FA271}" type="presOf" srcId="{7C068F62-BFFF-41CA-910F-9A4A403B0157}" destId="{6BFEB06A-6895-41A6-A92D-EF590558A851}" srcOrd="1" destOrd="0" presId="urn:microsoft.com/office/officeart/2005/8/layout/orgChart1"/>
    <dgm:cxn modelId="{963F556E-E47F-4CDB-852A-2ED1F3E72E37}" srcId="{D49033C3-0A47-43F3-9D65-A430FBFDE586}" destId="{0402AB43-21F2-4A64-8B3F-8338178F4B3C}" srcOrd="0" destOrd="0" parTransId="{13040BBA-4313-4560-B193-F8AF3F98E778}" sibTransId="{811737BC-85DE-495E-89DA-A634606DEE16}"/>
    <dgm:cxn modelId="{A144AB4E-E120-448E-83D5-ABA5D1C1FB9C}" type="presOf" srcId="{DEBC07C2-F2CA-4A2A-B2B1-18809414B138}" destId="{3C933D00-B9C7-40C3-A2FE-62BDB6D38992}" srcOrd="1" destOrd="0" presId="urn:microsoft.com/office/officeart/2005/8/layout/orgChart1"/>
    <dgm:cxn modelId="{6B56DC4E-2C0C-4C4F-9956-DB072DB9D796}" type="presOf" srcId="{1048A8A4-407D-492A-8C17-F9733D35AB15}" destId="{F026918F-D665-4A02-9324-1C21BEBFFD25}" srcOrd="0" destOrd="0" presId="urn:microsoft.com/office/officeart/2005/8/layout/orgChart1"/>
    <dgm:cxn modelId="{16F6F050-0CE2-4234-88A3-4AE0D18A6F40}" type="presOf" srcId="{B33FA438-8BEA-4432-95E9-748E30B91F08}" destId="{9C30063F-AC47-4012-9CD4-87A9102BEE4A}" srcOrd="0" destOrd="0" presId="urn:microsoft.com/office/officeart/2005/8/layout/orgChart1"/>
    <dgm:cxn modelId="{3367F052-50C3-41FC-AED8-F30115142892}" srcId="{EF9995D5-27D6-47C6-8D4A-28BBEC4A096C}" destId="{17426C96-C95C-4EA4-8A7D-2B49FDF3B8B0}" srcOrd="0" destOrd="0" parTransId="{B89F0901-5F23-4416-ADB6-A8FA759D37A8}" sibTransId="{F674A78B-155E-4145-B4FB-C71F7F07E1AB}"/>
    <dgm:cxn modelId="{D1D7C253-ED82-4C3B-A254-ECF42524B17B}" srcId="{17426C96-C95C-4EA4-8A7D-2B49FDF3B8B0}" destId="{BF8A6777-A56B-4AF6-BDB5-999C2762A1F2}" srcOrd="15" destOrd="0" parTransId="{AEE67B5B-25EB-41CC-969D-C521C75A604F}" sibTransId="{4D729EAF-8B74-41F4-AC48-977148C37A49}"/>
    <dgm:cxn modelId="{6E4C4357-123F-45E1-BF22-6C2A9D44D048}" type="presOf" srcId="{B33FA438-8BEA-4432-95E9-748E30B91F08}" destId="{0EBD3C56-BA7E-4EDF-80C9-C0F1ADB6811B}" srcOrd="1" destOrd="0" presId="urn:microsoft.com/office/officeart/2005/8/layout/orgChart1"/>
    <dgm:cxn modelId="{48CD8F59-D6FA-4450-807B-6C1C0261F5C1}" srcId="{17426C96-C95C-4EA4-8A7D-2B49FDF3B8B0}" destId="{5318B3BB-028E-46A1-8BEB-63E51A3264A6}" srcOrd="11" destOrd="0" parTransId="{1048A8A4-407D-492A-8C17-F9733D35AB15}" sibTransId="{3DFA3D66-1FCC-483F-A001-6F81DEB0CADF}"/>
    <dgm:cxn modelId="{4E4FD079-332C-40C5-AA6E-74D40F1A54C8}" type="presOf" srcId="{DA63CC11-0874-4C3B-A972-FBD4985E32B8}" destId="{1A380255-F01C-41D7-9FB1-A026F65E9831}" srcOrd="0" destOrd="0" presId="urn:microsoft.com/office/officeart/2005/8/layout/orgChart1"/>
    <dgm:cxn modelId="{A96FF259-44B7-4680-BBBA-0D0177900558}" srcId="{17426C96-C95C-4EA4-8A7D-2B49FDF3B8B0}" destId="{B33FA438-8BEA-4432-95E9-748E30B91F08}" srcOrd="12" destOrd="0" parTransId="{0F93CD26-8F22-45E1-922C-FF360E3A3D85}" sibTransId="{0EAED797-2BCD-47ED-8978-BB601F74E9FA}"/>
    <dgm:cxn modelId="{42E0F559-0B3C-4EC8-9192-08461CEA0B2B}" type="presOf" srcId="{7F512B83-94A2-494D-AC9C-D723487055C0}" destId="{21434AC1-418E-45B6-9B5A-0E7033A8375B}" srcOrd="1" destOrd="0" presId="urn:microsoft.com/office/officeart/2005/8/layout/orgChart1"/>
    <dgm:cxn modelId="{F0DE695A-CE2C-4B76-9015-3BC77CA410EA}" srcId="{17426C96-C95C-4EA4-8A7D-2B49FDF3B8B0}" destId="{7C068F62-BFFF-41CA-910F-9A4A403B0157}" srcOrd="17" destOrd="0" parTransId="{29BF34C3-A730-407F-9EC4-BDC2B49CB2EF}" sibTransId="{3A7523D0-4D84-4ACA-A579-065D85EE3291}"/>
    <dgm:cxn modelId="{1743EC80-0FFD-4887-89B6-F2435F07B0B5}" type="presOf" srcId="{9AF8560D-0D48-48E4-B522-416C089E5594}" destId="{C8A59655-3D2D-4563-989E-9BBC92069D5A}" srcOrd="0" destOrd="0" presId="urn:microsoft.com/office/officeart/2005/8/layout/orgChart1"/>
    <dgm:cxn modelId="{F41CF080-987E-49F7-9ADC-6DF2AB24577F}" type="presOf" srcId="{E00AAD0F-8E65-4B7E-897F-AB826C5B3CD6}" destId="{BAA08A6A-0942-4CEA-A486-E70A67C3A20C}" srcOrd="0" destOrd="0" presId="urn:microsoft.com/office/officeart/2005/8/layout/orgChart1"/>
    <dgm:cxn modelId="{652B3981-852C-4B1C-ADE2-435AFCB95927}" type="presOf" srcId="{6C89937E-FA9F-49AC-9F65-C67F0EFE3AB8}" destId="{1F6F894A-6959-47C0-AFA9-100273582711}" srcOrd="0" destOrd="0" presId="urn:microsoft.com/office/officeart/2005/8/layout/orgChart1"/>
    <dgm:cxn modelId="{0F3A4081-F9F4-4DDF-AC1A-07DBA00FD0DE}" type="presOf" srcId="{1D08E914-2C7F-4D98-AFCB-C48EDF08C4E9}" destId="{B5BAE050-630E-4A3D-BA86-BEA5C887F035}" srcOrd="0" destOrd="0" presId="urn:microsoft.com/office/officeart/2005/8/layout/orgChart1"/>
    <dgm:cxn modelId="{140A5281-7457-4E68-B15A-5067D3CFBEBC}" type="presOf" srcId="{E8C9CFBD-1297-495C-95CD-5A17FD3B4842}" destId="{75842A4D-B0B7-47F8-9084-73E2FDB75819}" srcOrd="1" destOrd="0" presId="urn:microsoft.com/office/officeart/2005/8/layout/orgChart1"/>
    <dgm:cxn modelId="{0F9C2585-F67D-4954-97C6-46AE83EACB09}" srcId="{17426C96-C95C-4EA4-8A7D-2B49FDF3B8B0}" destId="{DA63CC11-0874-4C3B-A972-FBD4985E32B8}" srcOrd="5" destOrd="0" parTransId="{35A99B32-C144-483B-93A9-12B4E33A65A7}" sibTransId="{377AF4EF-21A2-48CB-8AA6-ED2086667607}"/>
    <dgm:cxn modelId="{3CE43186-3807-4192-B415-21BCB3E5ABFF}" type="presOf" srcId="{6F9769AE-7404-4E39-972B-B0B05DE390C8}" destId="{98141CEB-C399-4EA7-A9C7-AA5A8355EA23}" srcOrd="1" destOrd="0" presId="urn:microsoft.com/office/officeart/2005/8/layout/orgChart1"/>
    <dgm:cxn modelId="{9F8D4487-D2D5-45AC-8179-8539429DF782}" type="presOf" srcId="{DFFE9963-B8F1-48A9-B499-233C67783CFF}" destId="{D361D952-DAB2-4ACE-B63E-17FC1CB9675F}" srcOrd="1" destOrd="0" presId="urn:microsoft.com/office/officeart/2005/8/layout/orgChart1"/>
    <dgm:cxn modelId="{D1A19389-510C-4368-8AF5-8EA6C090623F}" srcId="{17426C96-C95C-4EA4-8A7D-2B49FDF3B8B0}" destId="{7C8FD626-1A7E-41BF-AAB1-1E295686CF77}" srcOrd="14" destOrd="0" parTransId="{1FA22CCC-1736-4C59-823C-20B2364C7B80}" sibTransId="{BBDF1DB5-221C-4AD4-B475-2F3EEEEA6DF8}"/>
    <dgm:cxn modelId="{17AFCE89-F056-42EA-9536-940C22881DF7}" type="presOf" srcId="{4AFA6EB0-3662-45A4-9293-37AD416023C4}" destId="{0459A5F8-8210-41D1-B30B-5791959AE213}" srcOrd="0" destOrd="0" presId="urn:microsoft.com/office/officeart/2005/8/layout/orgChart1"/>
    <dgm:cxn modelId="{918A2C8A-DE69-4DE5-BB9E-2F2CB48EA0AC}" type="presOf" srcId="{725CDE7A-4B74-44AD-AC58-405E4EF5BB68}" destId="{BD4B3BDE-03BB-46A1-8B68-822B9ED4C95D}" srcOrd="0" destOrd="0" presId="urn:microsoft.com/office/officeart/2005/8/layout/orgChart1"/>
    <dgm:cxn modelId="{400E4B8B-252B-4AC4-A36D-11F1190B3ACF}" type="presOf" srcId="{29BF34C3-A730-407F-9EC4-BDC2B49CB2EF}" destId="{31A7D720-2076-4D7A-AEAD-6D0D4D6B6F5E}" srcOrd="0" destOrd="0" presId="urn:microsoft.com/office/officeart/2005/8/layout/orgChart1"/>
    <dgm:cxn modelId="{28BEDD8D-C607-4E32-AFE0-EE7DB7C73DED}" srcId="{17426C96-C95C-4EA4-8A7D-2B49FDF3B8B0}" destId="{1D08E914-2C7F-4D98-AFCB-C48EDF08C4E9}" srcOrd="21" destOrd="0" parTransId="{82E42CA2-797E-4224-8CF5-EE939351DF12}" sibTransId="{AC00B6DC-7857-43F7-8FA5-71E2942C8330}"/>
    <dgm:cxn modelId="{8DD4898E-79D9-4A33-A823-49759E9DE1FE}" type="presOf" srcId="{7C8FD626-1A7E-41BF-AAB1-1E295686CF77}" destId="{79DF89C0-0A73-4305-BC5C-74C31DD9B16C}" srcOrd="0" destOrd="0" presId="urn:microsoft.com/office/officeart/2005/8/layout/orgChart1"/>
    <dgm:cxn modelId="{20640B91-01F0-47FD-968C-DA74E239EA3C}" type="presOf" srcId="{17426C96-C95C-4EA4-8A7D-2B49FDF3B8B0}" destId="{F918E4B6-BE50-4848-A797-C4A1021FE33D}" srcOrd="1" destOrd="0" presId="urn:microsoft.com/office/officeart/2005/8/layout/orgChart1"/>
    <dgm:cxn modelId="{86439D91-9B62-4FC4-952A-AE49746F0B95}" type="presOf" srcId="{3686ECCB-3D28-4558-91A7-D4CA60F9DA87}" destId="{9184ACCC-FBDD-4D4E-A948-714273DF12AA}" srcOrd="1" destOrd="0" presId="urn:microsoft.com/office/officeart/2005/8/layout/orgChart1"/>
    <dgm:cxn modelId="{110F0492-0B9D-42DE-960A-BA2EC0B139D6}" type="presOf" srcId="{011BDE8A-3759-4A36-A749-E4A05CABB465}" destId="{07F57128-5A91-4900-9492-D175F2F52A10}" srcOrd="0" destOrd="0" presId="urn:microsoft.com/office/officeart/2005/8/layout/orgChart1"/>
    <dgm:cxn modelId="{8A067A93-88E0-4FBA-96E1-6BFC78A29FD6}" type="presOf" srcId="{AEE67B5B-25EB-41CC-969D-C521C75A604F}" destId="{5EBCEE46-89F4-4E19-908E-75499923B5C1}" srcOrd="0" destOrd="0" presId="urn:microsoft.com/office/officeart/2005/8/layout/orgChart1"/>
    <dgm:cxn modelId="{45251E95-399E-4EA4-9649-51EC10A3F296}" type="presOf" srcId="{C9286D40-A56D-453E-94B1-DEDD21B1A768}" destId="{13AE2F2E-5AE8-4D7A-9A3D-998F30E7F2F1}" srcOrd="1" destOrd="0" presId="urn:microsoft.com/office/officeart/2005/8/layout/orgChart1"/>
    <dgm:cxn modelId="{83CA1A96-5A35-4559-A0D7-5DBC7F832A83}" type="presOf" srcId="{4C066528-90C5-4737-B940-286F3EEDF16F}" destId="{7D99FDA6-A6BC-4670-B2A9-0956B384C3AC}" srcOrd="0" destOrd="0" presId="urn:microsoft.com/office/officeart/2005/8/layout/orgChart1"/>
    <dgm:cxn modelId="{E08AF496-EEA4-40AB-A4AA-B4637015BED7}" srcId="{17426C96-C95C-4EA4-8A7D-2B49FDF3B8B0}" destId="{011BDE8A-3759-4A36-A749-E4A05CABB465}" srcOrd="3" destOrd="0" parTransId="{86BC1CC3-9275-4AC1-A91A-C85AECD5AB03}" sibTransId="{E048B472-323F-4822-AEF1-A3AD5C8EBB9C}"/>
    <dgm:cxn modelId="{3C84B598-C3B3-4CAE-AD7E-B1980222F281}" type="presOf" srcId="{643B8612-1765-473C-8CB8-3E46EC1B3F83}" destId="{3581E994-D663-4D49-B764-176333F6CF00}" srcOrd="1" destOrd="0" presId="urn:microsoft.com/office/officeart/2005/8/layout/orgChart1"/>
    <dgm:cxn modelId="{C5854F99-B33C-4FD0-BB8B-036002EE02CD}" srcId="{EF9995D5-27D6-47C6-8D4A-28BBEC4A096C}" destId="{9AF8560D-0D48-48E4-B522-416C089E5594}" srcOrd="1" destOrd="0" parTransId="{FE88FEF5-5A18-4EE5-9547-10EDDC20D6C0}" sibTransId="{31358D52-9D10-497C-8582-2473083C7CD3}"/>
    <dgm:cxn modelId="{12373E9E-E98A-4008-B351-379E6FD7F254}" srcId="{17426C96-C95C-4EA4-8A7D-2B49FDF3B8B0}" destId="{E610F795-812D-40A2-89BB-937DFA8D79EA}" srcOrd="6" destOrd="0" parTransId="{7A956D1E-BBAC-41C7-8B5A-215ABEE4B54D}" sibTransId="{93E4B360-7DFE-456A-BDEF-61090496CDE9}"/>
    <dgm:cxn modelId="{11FE88A0-6B0F-49E6-8FA2-70D7035A9954}" type="presOf" srcId="{01A95D8A-9038-4C1F-8B6F-E30E1A7A2A8D}" destId="{5FF0715C-507F-4D7C-BB89-D673A81F5F03}" srcOrd="0" destOrd="0" presId="urn:microsoft.com/office/officeart/2005/8/layout/orgChart1"/>
    <dgm:cxn modelId="{E285F0A5-17B9-42B5-8803-57347303F149}" type="presOf" srcId="{1D08E914-2C7F-4D98-AFCB-C48EDF08C4E9}" destId="{46EAE28A-A331-41A4-BBFB-1726D8A16C60}" srcOrd="1" destOrd="0" presId="urn:microsoft.com/office/officeart/2005/8/layout/orgChart1"/>
    <dgm:cxn modelId="{E287F7A6-9A63-4E13-8726-6788861D1781}" type="presOf" srcId="{A702689E-8254-4A2F-8993-5F74D73E9589}" destId="{1383AD51-964C-4771-B93B-4FC469B49645}" srcOrd="0" destOrd="0" presId="urn:microsoft.com/office/officeart/2005/8/layout/orgChart1"/>
    <dgm:cxn modelId="{142273AB-0E65-451C-9DE5-02F5BAED064C}" type="presOf" srcId="{4DDA7696-B5E6-4008-9671-B0D55AA05E66}" destId="{E5B3C9F8-377B-4BD7-8871-797C1753794B}" srcOrd="0" destOrd="0" presId="urn:microsoft.com/office/officeart/2005/8/layout/orgChart1"/>
    <dgm:cxn modelId="{51F332AD-40D9-48F8-B883-0919AE48B4B1}" srcId="{17426C96-C95C-4EA4-8A7D-2B49FDF3B8B0}" destId="{DFFE9963-B8F1-48A9-B499-233C67783CFF}" srcOrd="16" destOrd="0" parTransId="{45BA8FC3-21DE-4FE0-ABD9-59802DB8CEF0}" sibTransId="{CB682464-A188-4E1D-A006-921EE3F59238}"/>
    <dgm:cxn modelId="{B7A378AE-9774-4A41-B5A4-128E0F0FF583}" type="presOf" srcId="{1FA22CCC-1736-4C59-823C-20B2364C7B80}" destId="{80F4EB85-FF95-4B52-A0A8-58EB6552AA22}" srcOrd="0" destOrd="0" presId="urn:microsoft.com/office/officeart/2005/8/layout/orgChart1"/>
    <dgm:cxn modelId="{324AACB2-E9EA-4EB3-A191-C0B2E110BBE5}" type="presOf" srcId="{1E1EC288-474D-4C4F-B24C-6D2E9D718C1B}" destId="{9E67C423-AAAD-466C-9B5C-E00C39A34C06}" srcOrd="0" destOrd="0" presId="urn:microsoft.com/office/officeart/2005/8/layout/orgChart1"/>
    <dgm:cxn modelId="{C86C26B7-082A-45B1-AF85-2FE69B4ED4F3}" type="presOf" srcId="{9FB2B300-D2D4-4568-84D9-E45825A9B3CF}" destId="{C860DB78-63E6-4784-9059-4FA0487718B3}" srcOrd="1" destOrd="0" presId="urn:microsoft.com/office/officeart/2005/8/layout/orgChart1"/>
    <dgm:cxn modelId="{C376F3B7-27EF-4836-B41A-CE93505059C9}" type="presOf" srcId="{45BA8FC3-21DE-4FE0-ABD9-59802DB8CEF0}" destId="{E32A4C19-05FA-4934-8770-5CC74B23CFCD}" srcOrd="0" destOrd="0" presId="urn:microsoft.com/office/officeart/2005/8/layout/orgChart1"/>
    <dgm:cxn modelId="{CDFF95B8-567A-4F98-A668-5E937078B2BA}" srcId="{17426C96-C95C-4EA4-8A7D-2B49FDF3B8B0}" destId="{643B8612-1765-473C-8CB8-3E46EC1B3F83}" srcOrd="0" destOrd="0" parTransId="{B86C1259-963D-4713-BFCC-206ABD11B851}" sibTransId="{D261C906-0FBD-41D0-A631-3D14C001A01B}"/>
    <dgm:cxn modelId="{47E0F7BB-C544-4E0D-B4B4-E541FFE9DCE3}" type="presOf" srcId="{82E42CA2-797E-4224-8CF5-EE939351DF12}" destId="{716D9FFA-D133-49B5-954E-BF0C3608FBE7}" srcOrd="0" destOrd="0" presId="urn:microsoft.com/office/officeart/2005/8/layout/orgChart1"/>
    <dgm:cxn modelId="{5E7F09BE-0827-4713-ACB5-6358541C6D51}" srcId="{EF9995D5-27D6-47C6-8D4A-28BBEC4A096C}" destId="{FCC8541E-0B29-48BF-9FBD-F9C0BB5F00F8}" srcOrd="2" destOrd="0" parTransId="{2BBF0B81-47EB-492D-9D09-D54C1E8C72C3}" sibTransId="{3573753A-54E3-4B16-B8B2-13FC74E8BC71}"/>
    <dgm:cxn modelId="{67E531C0-59FF-4036-A20D-712D5299A23B}" srcId="{1D08E914-2C7F-4D98-AFCB-C48EDF08C4E9}" destId="{8CAFE5FE-053E-4BBD-BDD3-F6677AB01500}" srcOrd="1" destOrd="0" parTransId="{3D800337-BB02-433C-98F4-A78948FCD65E}" sibTransId="{2C021625-786E-4CAF-81BD-4A540DF83874}"/>
    <dgm:cxn modelId="{38CB30C3-FEE1-445C-B6A8-674C7F225563}" type="presOf" srcId="{D49033C3-0A47-43F3-9D65-A430FBFDE586}" destId="{5EE3CA13-64D3-4297-8B8C-517A027EFE77}" srcOrd="0" destOrd="0" presId="urn:microsoft.com/office/officeart/2005/8/layout/orgChart1"/>
    <dgm:cxn modelId="{80C5E9CA-2D37-4CBB-97E5-5179E3E4ED68}" srcId="{17426C96-C95C-4EA4-8A7D-2B49FDF3B8B0}" destId="{9FB2B300-D2D4-4568-84D9-E45825A9B3CF}" srcOrd="24" destOrd="0" parTransId="{A702689E-8254-4A2F-8993-5F74D73E9589}" sibTransId="{7238D2B0-6A86-492C-883C-E3B08803E66F}"/>
    <dgm:cxn modelId="{D13768CE-DDAB-4015-BAE1-3AE7981AC2FD}" type="presOf" srcId="{FCC8541E-0B29-48BF-9FBD-F9C0BB5F00F8}" destId="{AFAACC3D-4EA3-4091-9701-68F02A9DAAB4}" srcOrd="0" destOrd="0" presId="urn:microsoft.com/office/officeart/2005/8/layout/orgChart1"/>
    <dgm:cxn modelId="{9E5569CF-0853-4C5C-9AA2-32112FC624A4}" type="presOf" srcId="{15F10D98-EE9D-4F17-8D49-96BDB61D71D5}" destId="{10F3E0D5-2856-4675-94F3-3F574AB51548}" srcOrd="0" destOrd="0" presId="urn:microsoft.com/office/officeart/2005/8/layout/orgChart1"/>
    <dgm:cxn modelId="{1D27CBCF-39C9-4496-B7CB-233D0AE2AAE3}" type="presOf" srcId="{E610F795-812D-40A2-89BB-937DFA8D79EA}" destId="{5C0701ED-31D2-4C3A-B138-BF9CE3A5EB6E}" srcOrd="1" destOrd="0" presId="urn:microsoft.com/office/officeart/2005/8/layout/orgChart1"/>
    <dgm:cxn modelId="{24C2A5D2-7222-4F61-9B1C-3AA3C3115271}" type="presOf" srcId="{7C068F62-BFFF-41CA-910F-9A4A403B0157}" destId="{6E47CA11-21E0-4C8C-9E36-20394ACA5A25}" srcOrd="0" destOrd="0" presId="urn:microsoft.com/office/officeart/2005/8/layout/orgChart1"/>
    <dgm:cxn modelId="{AE0C6DD4-330F-4FBB-8AD2-1944EAFA5231}" srcId="{17426C96-C95C-4EA4-8A7D-2B49FDF3B8B0}" destId="{C9286D40-A56D-453E-94B1-DEDD21B1A768}" srcOrd="4" destOrd="0" parTransId="{15F10D98-EE9D-4F17-8D49-96BDB61D71D5}" sibTransId="{564C65A1-37BA-4C7A-9A3C-509BE40B36E5}"/>
    <dgm:cxn modelId="{5208FCD5-AC7E-4199-B643-57F801D88D19}" srcId="{17426C96-C95C-4EA4-8A7D-2B49FDF3B8B0}" destId="{D49033C3-0A47-43F3-9D65-A430FBFDE586}" srcOrd="7" destOrd="0" parTransId="{4AFA6EB0-3662-45A4-9293-37AD416023C4}" sibTransId="{03C5BCA8-9092-468C-AA78-B5A5BE4D910C}"/>
    <dgm:cxn modelId="{D0C7E4D7-7F41-4E1B-BD3D-BB4670B400CD}" type="presOf" srcId="{429FAC7A-6D13-4671-8157-788C9FBF5023}" destId="{4EC200AC-73EF-49B6-98EF-8E9CD5CD08B8}" srcOrd="1" destOrd="0" presId="urn:microsoft.com/office/officeart/2005/8/layout/orgChart1"/>
    <dgm:cxn modelId="{6F5CEED7-2E17-4D6F-ADF5-4DA69855A016}" type="presOf" srcId="{B7A28443-93C8-4FE2-B80D-8F94CE44EF92}" destId="{B09D65F9-C729-4606-A8CC-95EC53E0E1FF}" srcOrd="0" destOrd="0" presId="urn:microsoft.com/office/officeart/2005/8/layout/orgChart1"/>
    <dgm:cxn modelId="{FDAF0EDA-3CE9-43F8-A399-1FB7E0CF71D0}" srcId="{17426C96-C95C-4EA4-8A7D-2B49FDF3B8B0}" destId="{B7A28443-93C8-4FE2-B80D-8F94CE44EF92}" srcOrd="19" destOrd="0" parTransId="{01A95D8A-9038-4C1F-8B6F-E30E1A7A2A8D}" sibTransId="{B9910768-AA16-48B3-8CA4-798690AD545F}"/>
    <dgm:cxn modelId="{F93A1BDA-F625-447E-9B55-ACD738E3EB3A}" srcId="{17426C96-C95C-4EA4-8A7D-2B49FDF3B8B0}" destId="{E8C9CFBD-1297-495C-95CD-5A17FD3B4842}" srcOrd="8" destOrd="0" parTransId="{01968241-AC42-4ED9-8EBB-2B84247B6A72}" sibTransId="{EB271F81-881F-49FF-9F75-7B9AB5468A06}"/>
    <dgm:cxn modelId="{C4F4F3DF-EEBC-4EC1-9DAB-43463A91FB3B}" type="presOf" srcId="{BE5D1F2A-303D-48A7-B690-45E74E7D992D}" destId="{E6196B9C-DABD-4AAE-8977-FC1747273750}" srcOrd="1" destOrd="0" presId="urn:microsoft.com/office/officeart/2005/8/layout/orgChart1"/>
    <dgm:cxn modelId="{B391EFE7-F0C0-4594-BB29-E5402EBDE411}" type="presOf" srcId="{C5BB0495-68B8-4EC5-9F4B-65883E84BC49}" destId="{BD435710-28D3-40D1-9B4F-706F9DF9EAAE}" srcOrd="0" destOrd="0" presId="urn:microsoft.com/office/officeart/2005/8/layout/orgChart1"/>
    <dgm:cxn modelId="{5DE346E8-9212-406B-912C-2517CD68D327}" type="presOf" srcId="{5AC9B478-8D83-4417-AA9F-9B7EFC8FDF2D}" destId="{0AD6C055-7B71-484E-933D-21119B419AF2}" srcOrd="0" destOrd="0" presId="urn:microsoft.com/office/officeart/2005/8/layout/orgChart1"/>
    <dgm:cxn modelId="{A53901E9-3D72-40CA-BBAC-DF3D87CE42C1}" type="presOf" srcId="{E8C9CFBD-1297-495C-95CD-5A17FD3B4842}" destId="{FBE2CBB3-24D1-4EB7-AE45-E0994E661FDF}" srcOrd="0" destOrd="0" presId="urn:microsoft.com/office/officeart/2005/8/layout/orgChart1"/>
    <dgm:cxn modelId="{FF5F1AEA-A1ED-4A64-903C-3B45AFC33C7C}" type="presOf" srcId="{D49033C3-0A47-43F3-9D65-A430FBFDE586}" destId="{A37B39AC-168A-4BE2-9D7E-37DA6C89FDF7}" srcOrd="1" destOrd="0" presId="urn:microsoft.com/office/officeart/2005/8/layout/orgChart1"/>
    <dgm:cxn modelId="{EA987CEB-9D20-48BA-8752-AD3A71FC470B}" type="presOf" srcId="{873E6631-DBCA-48DA-A849-E71F5712154A}" destId="{3741160C-7D48-4D55-ACD7-2ED6BDAE15FE}" srcOrd="0" destOrd="0" presId="urn:microsoft.com/office/officeart/2005/8/layout/orgChart1"/>
    <dgm:cxn modelId="{A0F677F0-A9CD-4D69-B991-239D57C30442}" type="presOf" srcId="{BF8A6777-A56B-4AF6-BDB5-999C2762A1F2}" destId="{8A361F52-CC12-48F0-99F9-E65B34BCDED3}" srcOrd="0" destOrd="0" presId="urn:microsoft.com/office/officeart/2005/8/layout/orgChart1"/>
    <dgm:cxn modelId="{BD9091F2-3429-4A1C-8F2F-3EE75CA6445D}" type="presOf" srcId="{CBA8D41D-ACA7-48C7-92BC-6EE108D3685E}" destId="{2DBA5898-60F5-4279-8C76-516D0AD13E2F}" srcOrd="0" destOrd="0" presId="urn:microsoft.com/office/officeart/2005/8/layout/orgChart1"/>
    <dgm:cxn modelId="{803DCCF6-1689-4BC2-9605-C0AEF53A3D5D}" type="presOf" srcId="{8CAFE5FE-053E-4BBD-BDD3-F6677AB01500}" destId="{09F97047-91CA-40DF-B976-406FFCBE4FC7}" srcOrd="0" destOrd="0" presId="urn:microsoft.com/office/officeart/2005/8/layout/orgChart1"/>
    <dgm:cxn modelId="{54CDD3F7-605C-4556-BBDF-B1D2BF63B04C}" type="presOf" srcId="{9BC04E45-63B7-4039-A4CD-A93367FEBBEA}" destId="{52DD713F-3B0C-478D-8B30-A4AACF62CD80}" srcOrd="0" destOrd="0" presId="urn:microsoft.com/office/officeart/2005/8/layout/orgChart1"/>
    <dgm:cxn modelId="{8013D4F8-71E8-46FE-B614-EC03328D0AB9}" type="presOf" srcId="{FCC8541E-0B29-48BF-9FBD-F9C0BB5F00F8}" destId="{0CC4A8FF-0406-48B9-9C2A-F49DDF5DC76C}" srcOrd="1" destOrd="0" presId="urn:microsoft.com/office/officeart/2005/8/layout/orgChart1"/>
    <dgm:cxn modelId="{C296FAF9-604E-40E1-A0DD-A53F63A55A80}" srcId="{17426C96-C95C-4EA4-8A7D-2B49FDF3B8B0}" destId="{E00AAD0F-8E65-4B7E-897F-AB826C5B3CD6}" srcOrd="13" destOrd="0" parTransId="{4DDA7696-B5E6-4008-9671-B0D55AA05E66}" sibTransId="{EA47C274-9424-481D-B21D-EFEE4C55C7B8}"/>
    <dgm:cxn modelId="{A7491DFB-AFAD-4557-820B-746D09BF0808}" type="presOf" srcId="{0F93CD26-8F22-45E1-922C-FF360E3A3D85}" destId="{7AD784EA-A6BF-4E7C-89C5-F56FB0B25B89}" srcOrd="0" destOrd="0" presId="urn:microsoft.com/office/officeart/2005/8/layout/orgChart1"/>
    <dgm:cxn modelId="{001A58FB-0A0E-40C5-895F-4CCC8F4F5B9D}" type="presOf" srcId="{62381611-74C0-4C07-A2FA-F76239277913}" destId="{5C684BC2-6420-41FE-88A8-9767C600FC87}" srcOrd="0" destOrd="0" presId="urn:microsoft.com/office/officeart/2005/8/layout/orgChart1"/>
    <dgm:cxn modelId="{C5392DFC-271A-4994-A61B-78FD46912EC2}" type="presOf" srcId="{429FAC7A-6D13-4671-8157-788C9FBF5023}" destId="{0487B90A-B269-4BFA-A401-BFB1EDAE42F3}" srcOrd="0" destOrd="0" presId="urn:microsoft.com/office/officeart/2005/8/layout/orgChart1"/>
    <dgm:cxn modelId="{95AD2FFC-C4B3-4300-8ABA-E4D7FB9A1203}" type="presOf" srcId="{E00AAD0F-8E65-4B7E-897F-AB826C5B3CD6}" destId="{65647F3A-B26B-4819-BD48-5150342DFF46}" srcOrd="1" destOrd="0" presId="urn:microsoft.com/office/officeart/2005/8/layout/orgChart1"/>
    <dgm:cxn modelId="{72583FFC-9CB2-466C-9FD9-288147023B2E}" type="presOf" srcId="{1107C223-3191-4475-B8CE-2E561FBBE8C1}" destId="{7F170BA2-7447-4751-A66F-E2A837C513DE}" srcOrd="0" destOrd="0" presId="urn:microsoft.com/office/officeart/2005/8/layout/orgChart1"/>
    <dgm:cxn modelId="{9A94DDFC-9234-4E0A-8029-08892155A88C}" type="presOf" srcId="{DA63CC11-0874-4C3B-A972-FBD4985E32B8}" destId="{BF4E0707-AD22-4B95-9E37-0CC4930A78B5}" srcOrd="1" destOrd="0" presId="urn:microsoft.com/office/officeart/2005/8/layout/orgChart1"/>
    <dgm:cxn modelId="{22136CFE-40F9-49C9-A12C-78565CD6399B}" type="presOf" srcId="{3686ECCB-3D28-4558-91A7-D4CA60F9DA87}" destId="{F2DD5B88-2FC9-44DB-BF0A-B9171BE20445}" srcOrd="0" destOrd="0" presId="urn:microsoft.com/office/officeart/2005/8/layout/orgChart1"/>
    <dgm:cxn modelId="{6530F22E-8A10-4FAF-ADBF-21B275AD95A7}" type="presParOf" srcId="{3DF992C9-FA76-4A04-A912-076D1F7137DA}" destId="{50EB73CB-D3F0-491B-9048-D450CD73714C}" srcOrd="0" destOrd="0" presId="urn:microsoft.com/office/officeart/2005/8/layout/orgChart1"/>
    <dgm:cxn modelId="{DE9A2D97-F99B-49BA-A71D-213B1079E752}" type="presParOf" srcId="{50EB73CB-D3F0-491B-9048-D450CD73714C}" destId="{A5B196DA-2D0B-476E-B4B4-68CE5E6EB437}" srcOrd="0" destOrd="0" presId="urn:microsoft.com/office/officeart/2005/8/layout/orgChart1"/>
    <dgm:cxn modelId="{C6282102-956A-4569-9C39-F0702A61A80F}" type="presParOf" srcId="{A5B196DA-2D0B-476E-B4B4-68CE5E6EB437}" destId="{F24BA331-0738-42CD-9346-7424A4275F19}" srcOrd="0" destOrd="0" presId="urn:microsoft.com/office/officeart/2005/8/layout/orgChart1"/>
    <dgm:cxn modelId="{D2B12226-4618-488A-8159-B123BD5910F2}" type="presParOf" srcId="{A5B196DA-2D0B-476E-B4B4-68CE5E6EB437}" destId="{F918E4B6-BE50-4848-A797-C4A1021FE33D}" srcOrd="1" destOrd="0" presId="urn:microsoft.com/office/officeart/2005/8/layout/orgChart1"/>
    <dgm:cxn modelId="{E761EF7C-A960-47D6-9C90-0B623FE7DE93}" type="presParOf" srcId="{50EB73CB-D3F0-491B-9048-D450CD73714C}" destId="{0F72CA1A-BB45-4C4C-95CA-73A41B78EDA7}" srcOrd="1" destOrd="0" presId="urn:microsoft.com/office/officeart/2005/8/layout/orgChart1"/>
    <dgm:cxn modelId="{B0A4DF59-DC62-4BEB-8A3E-8E06697A8A42}" type="presParOf" srcId="{0F72CA1A-BB45-4C4C-95CA-73A41B78EDA7}" destId="{2DBA5898-60F5-4279-8C76-516D0AD13E2F}" srcOrd="0" destOrd="0" presId="urn:microsoft.com/office/officeart/2005/8/layout/orgChart1"/>
    <dgm:cxn modelId="{E43FDB73-D759-4D0F-A9E0-11F27BE66C17}" type="presParOf" srcId="{0F72CA1A-BB45-4C4C-95CA-73A41B78EDA7}" destId="{096A398C-57CF-4EB9-8827-0A212938B2C7}" srcOrd="1" destOrd="0" presId="urn:microsoft.com/office/officeart/2005/8/layout/orgChart1"/>
    <dgm:cxn modelId="{838988BB-6F20-4B37-BAB5-B21454DEB58F}" type="presParOf" srcId="{096A398C-57CF-4EB9-8827-0A212938B2C7}" destId="{B429E7A4-0A35-4277-818F-5D593481B6C6}" srcOrd="0" destOrd="0" presId="urn:microsoft.com/office/officeart/2005/8/layout/orgChart1"/>
    <dgm:cxn modelId="{A54990B6-6E99-4618-8E62-3E73119E24A1}" type="presParOf" srcId="{B429E7A4-0A35-4277-818F-5D593481B6C6}" destId="{5C684BC2-6420-41FE-88A8-9767C600FC87}" srcOrd="0" destOrd="0" presId="urn:microsoft.com/office/officeart/2005/8/layout/orgChart1"/>
    <dgm:cxn modelId="{F2BC8F19-AAE8-4869-9DA2-EF5E3CFBAD4B}" type="presParOf" srcId="{B429E7A4-0A35-4277-818F-5D593481B6C6}" destId="{0A79EA98-68AF-434B-AE85-67554ACA4C7B}" srcOrd="1" destOrd="0" presId="urn:microsoft.com/office/officeart/2005/8/layout/orgChart1"/>
    <dgm:cxn modelId="{3D524120-6431-4EEE-85E7-F785BAEEC815}" type="presParOf" srcId="{096A398C-57CF-4EB9-8827-0A212938B2C7}" destId="{981705CD-6E1E-40EB-B22B-8449BC9CDC85}" srcOrd="1" destOrd="0" presId="urn:microsoft.com/office/officeart/2005/8/layout/orgChart1"/>
    <dgm:cxn modelId="{9E6E1ECF-BC17-478D-A5CD-EAF622605417}" type="presParOf" srcId="{096A398C-57CF-4EB9-8827-0A212938B2C7}" destId="{19132F56-E575-44D1-B778-F4D4DBC441B9}" srcOrd="2" destOrd="0" presId="urn:microsoft.com/office/officeart/2005/8/layout/orgChart1"/>
    <dgm:cxn modelId="{668A48FB-639C-4822-97AD-F5A7C83504EC}" type="presParOf" srcId="{0F72CA1A-BB45-4C4C-95CA-73A41B78EDA7}" destId="{7D99FDA6-A6BC-4670-B2A9-0956B384C3AC}" srcOrd="2" destOrd="0" presId="urn:microsoft.com/office/officeart/2005/8/layout/orgChart1"/>
    <dgm:cxn modelId="{52226B82-D580-4522-BBD6-D055E66C4888}" type="presParOf" srcId="{0F72CA1A-BB45-4C4C-95CA-73A41B78EDA7}" destId="{FBCE353C-7EBB-4F4C-823A-E1BD05B11DE9}" srcOrd="3" destOrd="0" presId="urn:microsoft.com/office/officeart/2005/8/layout/orgChart1"/>
    <dgm:cxn modelId="{A1EF72F1-4FA4-4093-B62F-FB9CE6E02B14}" type="presParOf" srcId="{FBCE353C-7EBB-4F4C-823A-E1BD05B11DE9}" destId="{0183FECA-86B6-4414-9793-58C1EE572A59}" srcOrd="0" destOrd="0" presId="urn:microsoft.com/office/officeart/2005/8/layout/orgChart1"/>
    <dgm:cxn modelId="{D50167CF-C5BA-4E35-8A46-66904B44B6FA}" type="presParOf" srcId="{0183FECA-86B6-4414-9793-58C1EE572A59}" destId="{A2C5D98E-4AB2-4E4E-930D-BF6686DA25A2}" srcOrd="0" destOrd="0" presId="urn:microsoft.com/office/officeart/2005/8/layout/orgChart1"/>
    <dgm:cxn modelId="{E5147485-0C36-49DC-B67A-D3C01450596D}" type="presParOf" srcId="{0183FECA-86B6-4414-9793-58C1EE572A59}" destId="{E6196B9C-DABD-4AAE-8977-FC1747273750}" srcOrd="1" destOrd="0" presId="urn:microsoft.com/office/officeart/2005/8/layout/orgChart1"/>
    <dgm:cxn modelId="{1947888F-BE36-4FD1-BFC5-7913E3CD1FB4}" type="presParOf" srcId="{FBCE353C-7EBB-4F4C-823A-E1BD05B11DE9}" destId="{789AF40C-DD01-46C6-9C24-5FB466BC4A83}" srcOrd="1" destOrd="0" presId="urn:microsoft.com/office/officeart/2005/8/layout/orgChart1"/>
    <dgm:cxn modelId="{A664164F-E33A-4493-9AB5-E6966FDC3EC0}" type="presParOf" srcId="{789AF40C-DD01-46C6-9C24-5FB466BC4A83}" destId="{0B566A68-FD2B-4F06-B2D6-812D4CF72D54}" srcOrd="0" destOrd="0" presId="urn:microsoft.com/office/officeart/2005/8/layout/orgChart1"/>
    <dgm:cxn modelId="{703DDDB9-E1BB-40C5-B5F1-395EE8136AAB}" type="presParOf" srcId="{789AF40C-DD01-46C6-9C24-5FB466BC4A83}" destId="{4DF46A32-B6B1-4742-9F0E-357661F638D9}" srcOrd="1" destOrd="0" presId="urn:microsoft.com/office/officeart/2005/8/layout/orgChart1"/>
    <dgm:cxn modelId="{51E9C0C5-364C-4589-93CB-E54B72EA6F35}" type="presParOf" srcId="{4DF46A32-B6B1-4742-9F0E-357661F638D9}" destId="{EB24234A-7612-45B3-A05F-80A576057B27}" srcOrd="0" destOrd="0" presId="urn:microsoft.com/office/officeart/2005/8/layout/orgChart1"/>
    <dgm:cxn modelId="{A96C10F1-B700-49E8-B0D8-76E36A54F560}" type="presParOf" srcId="{EB24234A-7612-45B3-A05F-80A576057B27}" destId="{424A8D60-2A53-485B-982C-D5731901D47D}" srcOrd="0" destOrd="0" presId="urn:microsoft.com/office/officeart/2005/8/layout/orgChart1"/>
    <dgm:cxn modelId="{60E3576C-6544-4782-8BAC-9E248F6A3CA2}" type="presParOf" srcId="{EB24234A-7612-45B3-A05F-80A576057B27}" destId="{21434AC1-418E-45B6-9B5A-0E7033A8375B}" srcOrd="1" destOrd="0" presId="urn:microsoft.com/office/officeart/2005/8/layout/orgChart1"/>
    <dgm:cxn modelId="{36A5986E-8E38-4D80-B062-2B58BCA15916}" type="presParOf" srcId="{4DF46A32-B6B1-4742-9F0E-357661F638D9}" destId="{775A337F-0AF9-4013-86C7-DA4F5542113D}" srcOrd="1" destOrd="0" presId="urn:microsoft.com/office/officeart/2005/8/layout/orgChart1"/>
    <dgm:cxn modelId="{D46659A3-C8B7-48E9-9B3F-C8DA2448FC5C}" type="presParOf" srcId="{4DF46A32-B6B1-4742-9F0E-357661F638D9}" destId="{30BC8504-6292-4CC6-A9F3-C9515E6CD91B}" srcOrd="2" destOrd="0" presId="urn:microsoft.com/office/officeart/2005/8/layout/orgChart1"/>
    <dgm:cxn modelId="{9289B8E9-9590-4DC5-8364-419D434045EA}" type="presParOf" srcId="{FBCE353C-7EBB-4F4C-823A-E1BD05B11DE9}" destId="{39D0B9ED-3D00-4AB5-A1C6-B976ABE81CEF}" srcOrd="2" destOrd="0" presId="urn:microsoft.com/office/officeart/2005/8/layout/orgChart1"/>
    <dgm:cxn modelId="{73548DF5-595A-484E-827F-E911183310D7}" type="presParOf" srcId="{0F72CA1A-BB45-4C4C-95CA-73A41B78EDA7}" destId="{79F0DA81-E322-4DEE-B33A-B92D42551368}" srcOrd="4" destOrd="0" presId="urn:microsoft.com/office/officeart/2005/8/layout/orgChart1"/>
    <dgm:cxn modelId="{8C64F39A-0A73-4961-AC5E-AAFD370AB967}" type="presParOf" srcId="{0F72CA1A-BB45-4C4C-95CA-73A41B78EDA7}" destId="{5848BEC5-F027-4A2F-BDDD-04D95D794957}" srcOrd="5" destOrd="0" presId="urn:microsoft.com/office/officeart/2005/8/layout/orgChart1"/>
    <dgm:cxn modelId="{0D92AAEE-11CB-4A84-9668-E959C94ECEC6}" type="presParOf" srcId="{5848BEC5-F027-4A2F-BDDD-04D95D794957}" destId="{C2C49C78-2589-4437-8AED-4C3C0019D2D9}" srcOrd="0" destOrd="0" presId="urn:microsoft.com/office/officeart/2005/8/layout/orgChart1"/>
    <dgm:cxn modelId="{EA9D2994-2473-461D-B7DF-EF21312A3B1C}" type="presParOf" srcId="{C2C49C78-2589-4437-8AED-4C3C0019D2D9}" destId="{07F57128-5A91-4900-9492-D175F2F52A10}" srcOrd="0" destOrd="0" presId="urn:microsoft.com/office/officeart/2005/8/layout/orgChart1"/>
    <dgm:cxn modelId="{8FDF14F8-1340-49FA-BCB7-1D152692640F}" type="presParOf" srcId="{C2C49C78-2589-4437-8AED-4C3C0019D2D9}" destId="{DE9DAD44-8445-4E04-9297-38C1FEF73E5F}" srcOrd="1" destOrd="0" presId="urn:microsoft.com/office/officeart/2005/8/layout/orgChart1"/>
    <dgm:cxn modelId="{1BB6AC69-A651-4526-B230-3CFC5180571E}" type="presParOf" srcId="{5848BEC5-F027-4A2F-BDDD-04D95D794957}" destId="{4156D788-911C-42B3-B6D8-AE010C18CC65}" srcOrd="1" destOrd="0" presId="urn:microsoft.com/office/officeart/2005/8/layout/orgChart1"/>
    <dgm:cxn modelId="{2333D875-3C5A-44C0-B2A3-F0E85A5B192D}" type="presParOf" srcId="{5848BEC5-F027-4A2F-BDDD-04D95D794957}" destId="{438B4E34-7E80-4C8C-86DD-C7E695811D31}" srcOrd="2" destOrd="0" presId="urn:microsoft.com/office/officeart/2005/8/layout/orgChart1"/>
    <dgm:cxn modelId="{DC6137C3-C8E9-4610-9A76-755C3B7B4BFC}" type="presParOf" srcId="{0F72CA1A-BB45-4C4C-95CA-73A41B78EDA7}" destId="{10F3E0D5-2856-4675-94F3-3F574AB51548}" srcOrd="6" destOrd="0" presId="urn:microsoft.com/office/officeart/2005/8/layout/orgChart1"/>
    <dgm:cxn modelId="{EFA97517-7CA7-46B6-A8BC-D1BDAEE545CF}" type="presParOf" srcId="{0F72CA1A-BB45-4C4C-95CA-73A41B78EDA7}" destId="{E459CF5D-2D15-4290-9773-3F6C794BC5AF}" srcOrd="7" destOrd="0" presId="urn:microsoft.com/office/officeart/2005/8/layout/orgChart1"/>
    <dgm:cxn modelId="{A803CAA9-6105-4BF5-AA8B-5D204C2CDA35}" type="presParOf" srcId="{E459CF5D-2D15-4290-9773-3F6C794BC5AF}" destId="{41ADCCE9-3291-4BD1-87CF-07DC10D59750}" srcOrd="0" destOrd="0" presId="urn:microsoft.com/office/officeart/2005/8/layout/orgChart1"/>
    <dgm:cxn modelId="{C6F87001-F87B-4C78-AFF8-12E229D27D8C}" type="presParOf" srcId="{41ADCCE9-3291-4BD1-87CF-07DC10D59750}" destId="{9EFDDDCA-65CF-4301-9527-38BC7D46F011}" srcOrd="0" destOrd="0" presId="urn:microsoft.com/office/officeart/2005/8/layout/orgChart1"/>
    <dgm:cxn modelId="{F1FA788E-52EF-4E17-91D9-986DC48B8BD4}" type="presParOf" srcId="{41ADCCE9-3291-4BD1-87CF-07DC10D59750}" destId="{13AE2F2E-5AE8-4D7A-9A3D-998F30E7F2F1}" srcOrd="1" destOrd="0" presId="urn:microsoft.com/office/officeart/2005/8/layout/orgChart1"/>
    <dgm:cxn modelId="{BB375CD9-3FC9-4A64-BE5C-168A95089A5B}" type="presParOf" srcId="{E459CF5D-2D15-4290-9773-3F6C794BC5AF}" destId="{733632A6-BB62-45CD-9584-90181FAE2495}" srcOrd="1" destOrd="0" presId="urn:microsoft.com/office/officeart/2005/8/layout/orgChart1"/>
    <dgm:cxn modelId="{D6FD008F-EBA3-446B-B170-1529978863F1}" type="presParOf" srcId="{E459CF5D-2D15-4290-9773-3F6C794BC5AF}" destId="{CECB9851-1991-4160-86BC-139658B46B49}" srcOrd="2" destOrd="0" presId="urn:microsoft.com/office/officeart/2005/8/layout/orgChart1"/>
    <dgm:cxn modelId="{FCCC0320-2D6F-400B-82F9-FC52D923C368}" type="presParOf" srcId="{0F72CA1A-BB45-4C4C-95CA-73A41B78EDA7}" destId="{907F97B5-28D6-464B-9E3F-B8248402AF06}" srcOrd="8" destOrd="0" presId="urn:microsoft.com/office/officeart/2005/8/layout/orgChart1"/>
    <dgm:cxn modelId="{6650B32C-F9C1-4B5A-9546-0D8D8EF9A8A4}" type="presParOf" srcId="{0F72CA1A-BB45-4C4C-95CA-73A41B78EDA7}" destId="{17229434-01F4-4FFC-BAC0-4925BD38EB50}" srcOrd="9" destOrd="0" presId="urn:microsoft.com/office/officeart/2005/8/layout/orgChart1"/>
    <dgm:cxn modelId="{D5E8B84A-54D0-4B5C-9657-7C90569EC9A3}" type="presParOf" srcId="{17229434-01F4-4FFC-BAC0-4925BD38EB50}" destId="{BE610289-0B12-4068-A51A-57633745B61D}" srcOrd="0" destOrd="0" presId="urn:microsoft.com/office/officeart/2005/8/layout/orgChart1"/>
    <dgm:cxn modelId="{D98C75A2-DD3A-45B2-A19A-6D736CA20012}" type="presParOf" srcId="{BE610289-0B12-4068-A51A-57633745B61D}" destId="{1A380255-F01C-41D7-9FB1-A026F65E9831}" srcOrd="0" destOrd="0" presId="urn:microsoft.com/office/officeart/2005/8/layout/orgChart1"/>
    <dgm:cxn modelId="{21B8926B-08F1-4A23-A075-6C474B896D5E}" type="presParOf" srcId="{BE610289-0B12-4068-A51A-57633745B61D}" destId="{BF4E0707-AD22-4B95-9E37-0CC4930A78B5}" srcOrd="1" destOrd="0" presId="urn:microsoft.com/office/officeart/2005/8/layout/orgChart1"/>
    <dgm:cxn modelId="{1930B135-E2F5-4D64-A297-B3E1D8DE9206}" type="presParOf" srcId="{17229434-01F4-4FFC-BAC0-4925BD38EB50}" destId="{6D7DE659-8EBD-46B5-8169-A31F2F159C52}" srcOrd="1" destOrd="0" presId="urn:microsoft.com/office/officeart/2005/8/layout/orgChart1"/>
    <dgm:cxn modelId="{D9A15C55-95BB-47A3-8147-DEED8CAB1E10}" type="presParOf" srcId="{17229434-01F4-4FFC-BAC0-4925BD38EB50}" destId="{B3F4226E-D318-4702-B898-28D6A2C46EB4}" srcOrd="2" destOrd="0" presId="urn:microsoft.com/office/officeart/2005/8/layout/orgChart1"/>
    <dgm:cxn modelId="{9BA993BB-F6BC-4792-BD13-719AEB49D39A}" type="presParOf" srcId="{0F72CA1A-BB45-4C4C-95CA-73A41B78EDA7}" destId="{5F984F5F-7C80-42A9-87C2-2D3592073AB3}" srcOrd="10" destOrd="0" presId="urn:microsoft.com/office/officeart/2005/8/layout/orgChart1"/>
    <dgm:cxn modelId="{EFE6D1A0-1DB9-47C5-9CFA-8A3722C43A00}" type="presParOf" srcId="{0F72CA1A-BB45-4C4C-95CA-73A41B78EDA7}" destId="{4B6AACCF-8EF9-4508-9679-32F164E54462}" srcOrd="11" destOrd="0" presId="urn:microsoft.com/office/officeart/2005/8/layout/orgChart1"/>
    <dgm:cxn modelId="{19E0160E-03DA-400A-84A5-FDBB5703AE3E}" type="presParOf" srcId="{4B6AACCF-8EF9-4508-9679-32F164E54462}" destId="{35FDF247-10B9-438F-A042-4843705A1BED}" srcOrd="0" destOrd="0" presId="urn:microsoft.com/office/officeart/2005/8/layout/orgChart1"/>
    <dgm:cxn modelId="{F21C5165-B1C7-402A-AE84-2B962A78FC2D}" type="presParOf" srcId="{35FDF247-10B9-438F-A042-4843705A1BED}" destId="{2C6D4ABA-9542-45BD-AEA6-B4E6304AA952}" srcOrd="0" destOrd="0" presId="urn:microsoft.com/office/officeart/2005/8/layout/orgChart1"/>
    <dgm:cxn modelId="{4BB438B0-D762-4ADE-853E-DB307ADF3E0D}" type="presParOf" srcId="{35FDF247-10B9-438F-A042-4843705A1BED}" destId="{5C0701ED-31D2-4C3A-B138-BF9CE3A5EB6E}" srcOrd="1" destOrd="0" presId="urn:microsoft.com/office/officeart/2005/8/layout/orgChart1"/>
    <dgm:cxn modelId="{2CE52C7A-6C80-4C53-81F9-6748FE4FE46D}" type="presParOf" srcId="{4B6AACCF-8EF9-4508-9679-32F164E54462}" destId="{9A6622F3-C957-456C-B09B-B2D0C5363C17}" srcOrd="1" destOrd="0" presId="urn:microsoft.com/office/officeart/2005/8/layout/orgChart1"/>
    <dgm:cxn modelId="{E4F36205-6C40-4435-BB8F-065581EE984C}" type="presParOf" srcId="{9A6622F3-C957-456C-B09B-B2D0C5363C17}" destId="{52DD713F-3B0C-478D-8B30-A4AACF62CD80}" srcOrd="0" destOrd="0" presId="urn:microsoft.com/office/officeart/2005/8/layout/orgChart1"/>
    <dgm:cxn modelId="{6F5C1451-F50A-443D-BBA8-A1519C4C753B}" type="presParOf" srcId="{9A6622F3-C957-456C-B09B-B2D0C5363C17}" destId="{EAC0795F-64EF-4DE2-BBC6-6B608738ED02}" srcOrd="1" destOrd="0" presId="urn:microsoft.com/office/officeart/2005/8/layout/orgChart1"/>
    <dgm:cxn modelId="{7521BD88-D6F0-454E-8DF5-3103B4B90033}" type="presParOf" srcId="{EAC0795F-64EF-4DE2-BBC6-6B608738ED02}" destId="{B9B62221-ECC2-4209-9D69-81CE65993D99}" srcOrd="0" destOrd="0" presId="urn:microsoft.com/office/officeart/2005/8/layout/orgChart1"/>
    <dgm:cxn modelId="{5944151F-7ACA-46C9-89CF-1A77B7B5C335}" type="presParOf" srcId="{B9B62221-ECC2-4209-9D69-81CE65993D99}" destId="{1F6F894A-6959-47C0-AFA9-100273582711}" srcOrd="0" destOrd="0" presId="urn:microsoft.com/office/officeart/2005/8/layout/orgChart1"/>
    <dgm:cxn modelId="{D1515F8C-8EED-421B-AB8E-243AAD04BB17}" type="presParOf" srcId="{B9B62221-ECC2-4209-9D69-81CE65993D99}" destId="{445C59B5-4EB8-4997-AA0C-53E57DFED03D}" srcOrd="1" destOrd="0" presId="urn:microsoft.com/office/officeart/2005/8/layout/orgChart1"/>
    <dgm:cxn modelId="{5B420C9E-D3B0-41B6-8374-BA9D88BA4BC5}" type="presParOf" srcId="{EAC0795F-64EF-4DE2-BBC6-6B608738ED02}" destId="{E71FDA1B-0B26-4FC7-BEF6-851064F448BB}" srcOrd="1" destOrd="0" presId="urn:microsoft.com/office/officeart/2005/8/layout/orgChart1"/>
    <dgm:cxn modelId="{B138F28E-7B15-43F5-8A27-DEE835F8927A}" type="presParOf" srcId="{EAC0795F-64EF-4DE2-BBC6-6B608738ED02}" destId="{F5CE0B35-FE2C-4596-861F-669912CFE297}" srcOrd="2" destOrd="0" presId="urn:microsoft.com/office/officeart/2005/8/layout/orgChart1"/>
    <dgm:cxn modelId="{6D575EB9-7331-4E81-9D1C-122A1FEB450A}" type="presParOf" srcId="{4B6AACCF-8EF9-4508-9679-32F164E54462}" destId="{BF42EDB8-2073-458E-AAEB-E7A773B48647}" srcOrd="2" destOrd="0" presId="urn:microsoft.com/office/officeart/2005/8/layout/orgChart1"/>
    <dgm:cxn modelId="{27BD2B83-439E-45EB-A0C9-5CFE2C0C4C28}" type="presParOf" srcId="{0F72CA1A-BB45-4C4C-95CA-73A41B78EDA7}" destId="{0459A5F8-8210-41D1-B30B-5791959AE213}" srcOrd="12" destOrd="0" presId="urn:microsoft.com/office/officeart/2005/8/layout/orgChart1"/>
    <dgm:cxn modelId="{9A92CD7E-839C-4DE4-AC7B-67577DF7882F}" type="presParOf" srcId="{0F72CA1A-BB45-4C4C-95CA-73A41B78EDA7}" destId="{496F62D1-7B4C-4C95-A9F8-575877893E0F}" srcOrd="13" destOrd="0" presId="urn:microsoft.com/office/officeart/2005/8/layout/orgChart1"/>
    <dgm:cxn modelId="{0E29A642-6AB0-4790-931C-3C1FEDB06755}" type="presParOf" srcId="{496F62D1-7B4C-4C95-A9F8-575877893E0F}" destId="{FB2E17A1-6DD7-4ACA-A307-140109BE72DB}" srcOrd="0" destOrd="0" presId="urn:microsoft.com/office/officeart/2005/8/layout/orgChart1"/>
    <dgm:cxn modelId="{05764568-ACA9-4769-A24F-4038BEE7C950}" type="presParOf" srcId="{FB2E17A1-6DD7-4ACA-A307-140109BE72DB}" destId="{5EE3CA13-64D3-4297-8B8C-517A027EFE77}" srcOrd="0" destOrd="0" presId="urn:microsoft.com/office/officeart/2005/8/layout/orgChart1"/>
    <dgm:cxn modelId="{701B961F-AA2F-497C-B78A-674C0CB02748}" type="presParOf" srcId="{FB2E17A1-6DD7-4ACA-A307-140109BE72DB}" destId="{A37B39AC-168A-4BE2-9D7E-37DA6C89FDF7}" srcOrd="1" destOrd="0" presId="urn:microsoft.com/office/officeart/2005/8/layout/orgChart1"/>
    <dgm:cxn modelId="{D66E7B47-0AF4-4A92-A5B3-D670795D6BAC}" type="presParOf" srcId="{496F62D1-7B4C-4C95-A9F8-575877893E0F}" destId="{79A17864-1D0B-434E-B605-1496F80EDA18}" srcOrd="1" destOrd="0" presId="urn:microsoft.com/office/officeart/2005/8/layout/orgChart1"/>
    <dgm:cxn modelId="{72B8F2ED-ECE1-4D02-9203-6CF568C0CC99}" type="presParOf" srcId="{79A17864-1D0B-434E-B605-1496F80EDA18}" destId="{417427E5-5E54-4840-971C-70A33C7A00ED}" srcOrd="0" destOrd="0" presId="urn:microsoft.com/office/officeart/2005/8/layout/orgChart1"/>
    <dgm:cxn modelId="{79D0F8C4-B714-49BA-81D9-1AA82F86B76F}" type="presParOf" srcId="{79A17864-1D0B-434E-B605-1496F80EDA18}" destId="{DA8C14CD-CA85-4444-BB70-84ED05B1D220}" srcOrd="1" destOrd="0" presId="urn:microsoft.com/office/officeart/2005/8/layout/orgChart1"/>
    <dgm:cxn modelId="{4B2663AC-9372-481E-BD87-AB5C6DA3D975}" type="presParOf" srcId="{DA8C14CD-CA85-4444-BB70-84ED05B1D220}" destId="{1C200347-C6A2-440D-8D81-8DDE1CF61741}" srcOrd="0" destOrd="0" presId="urn:microsoft.com/office/officeart/2005/8/layout/orgChart1"/>
    <dgm:cxn modelId="{EB61E5E1-DA71-45FD-B54F-A28B32B0D8E1}" type="presParOf" srcId="{1C200347-C6A2-440D-8D81-8DDE1CF61741}" destId="{4FA13388-3ACA-439E-B7FE-29158999AFD1}" srcOrd="0" destOrd="0" presId="urn:microsoft.com/office/officeart/2005/8/layout/orgChart1"/>
    <dgm:cxn modelId="{E8F7D370-8841-48AE-914C-F22C11DB34D6}" type="presParOf" srcId="{1C200347-C6A2-440D-8D81-8DDE1CF61741}" destId="{FB31DF18-3E4F-412B-B850-9B6991E00621}" srcOrd="1" destOrd="0" presId="urn:microsoft.com/office/officeart/2005/8/layout/orgChart1"/>
    <dgm:cxn modelId="{7C16F510-9F8D-42D1-AC27-B14DE84FAF56}" type="presParOf" srcId="{DA8C14CD-CA85-4444-BB70-84ED05B1D220}" destId="{309208B6-C91A-4464-A238-76B45F33A0CB}" srcOrd="1" destOrd="0" presId="urn:microsoft.com/office/officeart/2005/8/layout/orgChart1"/>
    <dgm:cxn modelId="{FB342506-930F-451B-B5E5-B41909D62168}" type="presParOf" srcId="{DA8C14CD-CA85-4444-BB70-84ED05B1D220}" destId="{794A67C3-6DC6-423B-856F-636E893F1330}" srcOrd="2" destOrd="0" presId="urn:microsoft.com/office/officeart/2005/8/layout/orgChart1"/>
    <dgm:cxn modelId="{DCDCA79B-BE49-43C2-8BA3-929AB97BC1AD}" type="presParOf" srcId="{496F62D1-7B4C-4C95-A9F8-575877893E0F}" destId="{4C381DEF-7984-4367-B0FC-9C1A9E1F70D8}" srcOrd="2" destOrd="0" presId="urn:microsoft.com/office/officeart/2005/8/layout/orgChart1"/>
    <dgm:cxn modelId="{A5596625-002B-43A9-96A6-25F9969D9FB8}" type="presParOf" srcId="{0F72CA1A-BB45-4C4C-95CA-73A41B78EDA7}" destId="{1D4B9E47-73EF-4EC4-805C-8FCEE8EF15B0}" srcOrd="14" destOrd="0" presId="urn:microsoft.com/office/officeart/2005/8/layout/orgChart1"/>
    <dgm:cxn modelId="{81C76B27-28FF-44AF-A4F1-F8A50537E6EB}" type="presParOf" srcId="{0F72CA1A-BB45-4C4C-95CA-73A41B78EDA7}" destId="{C301B27D-D50C-4B02-8DED-0A12850B89BD}" srcOrd="15" destOrd="0" presId="urn:microsoft.com/office/officeart/2005/8/layout/orgChart1"/>
    <dgm:cxn modelId="{A98160FF-54B5-45CF-9855-DA455D8E7CF4}" type="presParOf" srcId="{C301B27D-D50C-4B02-8DED-0A12850B89BD}" destId="{7529BA1C-68D7-42F8-9EA7-7E15E8D8D351}" srcOrd="0" destOrd="0" presId="urn:microsoft.com/office/officeart/2005/8/layout/orgChart1"/>
    <dgm:cxn modelId="{B4A40B1D-65AC-433D-9ACF-3242D0535B91}" type="presParOf" srcId="{7529BA1C-68D7-42F8-9EA7-7E15E8D8D351}" destId="{FBE2CBB3-24D1-4EB7-AE45-E0994E661FDF}" srcOrd="0" destOrd="0" presId="urn:microsoft.com/office/officeart/2005/8/layout/orgChart1"/>
    <dgm:cxn modelId="{8B9A1CB9-94CE-4619-B295-5E88E0272924}" type="presParOf" srcId="{7529BA1C-68D7-42F8-9EA7-7E15E8D8D351}" destId="{75842A4D-B0B7-47F8-9084-73E2FDB75819}" srcOrd="1" destOrd="0" presId="urn:microsoft.com/office/officeart/2005/8/layout/orgChart1"/>
    <dgm:cxn modelId="{82051567-2AE3-4A72-BD67-7AD9A04FE29E}" type="presParOf" srcId="{C301B27D-D50C-4B02-8DED-0A12850B89BD}" destId="{4EB793EC-CCDE-4ECA-B8F7-A63216F7937D}" srcOrd="1" destOrd="0" presId="urn:microsoft.com/office/officeart/2005/8/layout/orgChart1"/>
    <dgm:cxn modelId="{0A11447E-4490-4394-8394-59DDC516A919}" type="presParOf" srcId="{C301B27D-D50C-4B02-8DED-0A12850B89BD}" destId="{A7195EB3-6273-4A16-A2B1-F380DF54B900}" srcOrd="2" destOrd="0" presId="urn:microsoft.com/office/officeart/2005/8/layout/orgChart1"/>
    <dgm:cxn modelId="{ED457030-C0E6-49C5-953C-3A4196950453}" type="presParOf" srcId="{0F72CA1A-BB45-4C4C-95CA-73A41B78EDA7}" destId="{8B66C977-08A1-42E2-805D-D276DF5548B4}" srcOrd="16" destOrd="0" presId="urn:microsoft.com/office/officeart/2005/8/layout/orgChart1"/>
    <dgm:cxn modelId="{E8607370-D572-4E03-9652-32C5AB9F2D60}" type="presParOf" srcId="{0F72CA1A-BB45-4C4C-95CA-73A41B78EDA7}" destId="{8FF3E880-8125-4D33-8243-9F430BEA59CA}" srcOrd="17" destOrd="0" presId="urn:microsoft.com/office/officeart/2005/8/layout/orgChart1"/>
    <dgm:cxn modelId="{F655D818-DB33-4B68-95BD-F3E6BD926AE0}" type="presParOf" srcId="{8FF3E880-8125-4D33-8243-9F430BEA59CA}" destId="{163213AF-72E8-4844-8331-CD67AAC3116B}" srcOrd="0" destOrd="0" presId="urn:microsoft.com/office/officeart/2005/8/layout/orgChart1"/>
    <dgm:cxn modelId="{B41D71C6-478B-432A-B840-7622B198B8BC}" type="presParOf" srcId="{163213AF-72E8-4844-8331-CD67AAC3116B}" destId="{F2DD5B88-2FC9-44DB-BF0A-B9171BE20445}" srcOrd="0" destOrd="0" presId="urn:microsoft.com/office/officeart/2005/8/layout/orgChart1"/>
    <dgm:cxn modelId="{E11CAF45-263F-4F18-AEEA-14EC2C9D8116}" type="presParOf" srcId="{163213AF-72E8-4844-8331-CD67AAC3116B}" destId="{9184ACCC-FBDD-4D4E-A948-714273DF12AA}" srcOrd="1" destOrd="0" presId="urn:microsoft.com/office/officeart/2005/8/layout/orgChart1"/>
    <dgm:cxn modelId="{56A6DDFF-EEAB-463A-BFE3-0C7B7FE756BA}" type="presParOf" srcId="{8FF3E880-8125-4D33-8243-9F430BEA59CA}" destId="{D405C4F1-77EF-491A-BCFF-68324A4EEA9F}" srcOrd="1" destOrd="0" presId="urn:microsoft.com/office/officeart/2005/8/layout/orgChart1"/>
    <dgm:cxn modelId="{68554F86-F679-45E8-A2EC-46BB66C82848}" type="presParOf" srcId="{8FF3E880-8125-4D33-8243-9F430BEA59CA}" destId="{12CC1A95-7612-4B81-81E5-2D2ED57A412F}" srcOrd="2" destOrd="0" presId="urn:microsoft.com/office/officeart/2005/8/layout/orgChart1"/>
    <dgm:cxn modelId="{3DBB7535-5E74-4215-829F-A767F3DA584E}" type="presParOf" srcId="{0F72CA1A-BB45-4C4C-95CA-73A41B78EDA7}" destId="{3741160C-7D48-4D55-ACD7-2ED6BDAE15FE}" srcOrd="18" destOrd="0" presId="urn:microsoft.com/office/officeart/2005/8/layout/orgChart1"/>
    <dgm:cxn modelId="{D56A8D4C-1091-4F60-9DB1-6C3588EF6BD7}" type="presParOf" srcId="{0F72CA1A-BB45-4C4C-95CA-73A41B78EDA7}" destId="{E1C809F9-9F83-4518-AE5D-07B3BF363FC4}" srcOrd="19" destOrd="0" presId="urn:microsoft.com/office/officeart/2005/8/layout/orgChart1"/>
    <dgm:cxn modelId="{4CCE9257-8D40-491B-8A2A-9C0EE965EEDB}" type="presParOf" srcId="{E1C809F9-9F83-4518-AE5D-07B3BF363FC4}" destId="{006C94FE-F836-4473-9AED-A73DF330F651}" srcOrd="0" destOrd="0" presId="urn:microsoft.com/office/officeart/2005/8/layout/orgChart1"/>
    <dgm:cxn modelId="{A97BEC11-B05B-43DF-AFD3-2E0D4A26F3A7}" type="presParOf" srcId="{006C94FE-F836-4473-9AED-A73DF330F651}" destId="{7F170BA2-7447-4751-A66F-E2A837C513DE}" srcOrd="0" destOrd="0" presId="urn:microsoft.com/office/officeart/2005/8/layout/orgChart1"/>
    <dgm:cxn modelId="{FD02BF5F-0B7B-4BCE-91DC-D49CCDC66D56}" type="presParOf" srcId="{006C94FE-F836-4473-9AED-A73DF330F651}" destId="{2A602027-3C07-466C-9D65-247623B050A4}" srcOrd="1" destOrd="0" presId="urn:microsoft.com/office/officeart/2005/8/layout/orgChart1"/>
    <dgm:cxn modelId="{42494474-87C0-4B09-95BB-EDE60B6BBCA0}" type="presParOf" srcId="{E1C809F9-9F83-4518-AE5D-07B3BF363FC4}" destId="{432D1273-000B-4FD4-8944-0CC9F1C00661}" srcOrd="1" destOrd="0" presId="urn:microsoft.com/office/officeart/2005/8/layout/orgChart1"/>
    <dgm:cxn modelId="{AB69AFE7-A5E8-43AF-972E-49729C283938}" type="presParOf" srcId="{E1C809F9-9F83-4518-AE5D-07B3BF363FC4}" destId="{E4A23A94-AAF4-437C-A72D-8630FCF3E8A5}" srcOrd="2" destOrd="0" presId="urn:microsoft.com/office/officeart/2005/8/layout/orgChart1"/>
    <dgm:cxn modelId="{6B052300-D8F8-4C21-ABD0-A61628AB5ACE}" type="presParOf" srcId="{0F72CA1A-BB45-4C4C-95CA-73A41B78EDA7}" destId="{F026918F-D665-4A02-9324-1C21BEBFFD25}" srcOrd="20" destOrd="0" presId="urn:microsoft.com/office/officeart/2005/8/layout/orgChart1"/>
    <dgm:cxn modelId="{2E6414F3-5B53-4655-BC7D-80FC8FE57394}" type="presParOf" srcId="{0F72CA1A-BB45-4C4C-95CA-73A41B78EDA7}" destId="{03F2DA9B-9D7A-4E61-A7D4-BBE9F6892FC8}" srcOrd="21" destOrd="0" presId="urn:microsoft.com/office/officeart/2005/8/layout/orgChart1"/>
    <dgm:cxn modelId="{30D868A5-50D7-460E-A287-F9EE055FC3E0}" type="presParOf" srcId="{03F2DA9B-9D7A-4E61-A7D4-BBE9F6892FC8}" destId="{1106FA94-F327-4D2D-8D59-317AC82442E4}" srcOrd="0" destOrd="0" presId="urn:microsoft.com/office/officeart/2005/8/layout/orgChart1"/>
    <dgm:cxn modelId="{DDFB7BE4-C2F9-4B05-A1B0-A1B210F7637F}" type="presParOf" srcId="{1106FA94-F327-4D2D-8D59-317AC82442E4}" destId="{4753BE34-019A-40FC-9F6B-DA17D5FC9D93}" srcOrd="0" destOrd="0" presId="urn:microsoft.com/office/officeart/2005/8/layout/orgChart1"/>
    <dgm:cxn modelId="{9CDAE73C-00A7-400D-AFDF-D638457AB5B6}" type="presParOf" srcId="{1106FA94-F327-4D2D-8D59-317AC82442E4}" destId="{7D96725A-59AB-4D45-AD89-E0A3EDC6E2F9}" srcOrd="1" destOrd="0" presId="urn:microsoft.com/office/officeart/2005/8/layout/orgChart1"/>
    <dgm:cxn modelId="{55CFC98E-7494-4268-A239-F23F39929F98}" type="presParOf" srcId="{03F2DA9B-9D7A-4E61-A7D4-BBE9F6892FC8}" destId="{70C73D7A-1A9C-4094-A945-310D13439F19}" srcOrd="1" destOrd="0" presId="urn:microsoft.com/office/officeart/2005/8/layout/orgChart1"/>
    <dgm:cxn modelId="{54BA0421-53AF-4DF2-BBFD-74E366CA1906}" type="presParOf" srcId="{70C73D7A-1A9C-4094-A945-310D13439F19}" destId="{99E5BF35-7BEF-442D-8E18-197CFC37C2D3}" srcOrd="0" destOrd="0" presId="urn:microsoft.com/office/officeart/2005/8/layout/orgChart1"/>
    <dgm:cxn modelId="{DEB6EB53-0E9A-46C7-A801-34D5E499CC3E}" type="presParOf" srcId="{70C73D7A-1A9C-4094-A945-310D13439F19}" destId="{23DB3E3A-E422-44F4-B291-0A08974868B9}" srcOrd="1" destOrd="0" presId="urn:microsoft.com/office/officeart/2005/8/layout/orgChart1"/>
    <dgm:cxn modelId="{6C499B71-39D8-4ED3-9C45-7CFB04978609}" type="presParOf" srcId="{23DB3E3A-E422-44F4-B291-0A08974868B9}" destId="{9F251FE0-CE54-416B-84BC-05DF53246E55}" srcOrd="0" destOrd="0" presId="urn:microsoft.com/office/officeart/2005/8/layout/orgChart1"/>
    <dgm:cxn modelId="{6D56D0EC-7067-4EDA-9CA5-41118A2EC0BA}" type="presParOf" srcId="{9F251FE0-CE54-416B-84BC-05DF53246E55}" destId="{D7FAE490-0449-4FEA-8761-3AC95D568B2F}" srcOrd="0" destOrd="0" presId="urn:microsoft.com/office/officeart/2005/8/layout/orgChart1"/>
    <dgm:cxn modelId="{FFE520E8-E68B-46D5-82C1-F71220015ADC}" type="presParOf" srcId="{9F251FE0-CE54-416B-84BC-05DF53246E55}" destId="{3C933D00-B9C7-40C3-A2FE-62BDB6D38992}" srcOrd="1" destOrd="0" presId="urn:microsoft.com/office/officeart/2005/8/layout/orgChart1"/>
    <dgm:cxn modelId="{5AEB9D65-C35C-4224-946A-26B25F87547C}" type="presParOf" srcId="{23DB3E3A-E422-44F4-B291-0A08974868B9}" destId="{B2D05F36-92A3-4C5F-B992-019DF4B703F9}" srcOrd="1" destOrd="0" presId="urn:microsoft.com/office/officeart/2005/8/layout/orgChart1"/>
    <dgm:cxn modelId="{F939F34E-F2BD-41B3-9239-3E0A0CEF1A9E}" type="presParOf" srcId="{23DB3E3A-E422-44F4-B291-0A08974868B9}" destId="{1C17CEAD-0F93-4483-930B-7E56141D5496}" srcOrd="2" destOrd="0" presId="urn:microsoft.com/office/officeart/2005/8/layout/orgChart1"/>
    <dgm:cxn modelId="{761B1477-96DD-4A17-B10F-6786F2DEF672}" type="presParOf" srcId="{03F2DA9B-9D7A-4E61-A7D4-BBE9F6892FC8}" destId="{78869632-0A6A-4CCE-813B-2E6537B4DB0D}" srcOrd="2" destOrd="0" presId="urn:microsoft.com/office/officeart/2005/8/layout/orgChart1"/>
    <dgm:cxn modelId="{7A5BD9BE-9A52-467B-84E2-4FFCD7070D96}" type="presParOf" srcId="{0F72CA1A-BB45-4C4C-95CA-73A41B78EDA7}" destId="{7AD784EA-A6BF-4E7C-89C5-F56FB0B25B89}" srcOrd="22" destOrd="0" presId="urn:microsoft.com/office/officeart/2005/8/layout/orgChart1"/>
    <dgm:cxn modelId="{04EB219E-BCA3-4019-8FA9-4A621E59451D}" type="presParOf" srcId="{0F72CA1A-BB45-4C4C-95CA-73A41B78EDA7}" destId="{F1D8D547-3441-4A72-8581-9C429F215226}" srcOrd="23" destOrd="0" presId="urn:microsoft.com/office/officeart/2005/8/layout/orgChart1"/>
    <dgm:cxn modelId="{969EF98F-A2B0-4B4B-BCE3-E0FA339710E4}" type="presParOf" srcId="{F1D8D547-3441-4A72-8581-9C429F215226}" destId="{1887CBFC-E120-4DF4-94DA-6E9FA11C30A8}" srcOrd="0" destOrd="0" presId="urn:microsoft.com/office/officeart/2005/8/layout/orgChart1"/>
    <dgm:cxn modelId="{94D92226-CAA0-48BA-88F5-1BD07D62427C}" type="presParOf" srcId="{1887CBFC-E120-4DF4-94DA-6E9FA11C30A8}" destId="{9C30063F-AC47-4012-9CD4-87A9102BEE4A}" srcOrd="0" destOrd="0" presId="urn:microsoft.com/office/officeart/2005/8/layout/orgChart1"/>
    <dgm:cxn modelId="{D9D9C9FC-B896-4513-81BE-1EBA2D64C3AA}" type="presParOf" srcId="{1887CBFC-E120-4DF4-94DA-6E9FA11C30A8}" destId="{0EBD3C56-BA7E-4EDF-80C9-C0F1ADB6811B}" srcOrd="1" destOrd="0" presId="urn:microsoft.com/office/officeart/2005/8/layout/orgChart1"/>
    <dgm:cxn modelId="{2CFA9987-46AA-4DC6-B40F-90264B82B743}" type="presParOf" srcId="{F1D8D547-3441-4A72-8581-9C429F215226}" destId="{9361CC13-69B2-4765-B7F8-FBD9C85E4732}" srcOrd="1" destOrd="0" presId="urn:microsoft.com/office/officeart/2005/8/layout/orgChart1"/>
    <dgm:cxn modelId="{C289235F-D962-45E1-8B6E-9CC56C338A7E}" type="presParOf" srcId="{F1D8D547-3441-4A72-8581-9C429F215226}" destId="{700DE734-BDE9-4B20-834B-0461C89B8ABD}" srcOrd="2" destOrd="0" presId="urn:microsoft.com/office/officeart/2005/8/layout/orgChart1"/>
    <dgm:cxn modelId="{327F630D-EEF0-4270-A023-89516E712CF5}" type="presParOf" srcId="{0F72CA1A-BB45-4C4C-95CA-73A41B78EDA7}" destId="{E5B3C9F8-377B-4BD7-8871-797C1753794B}" srcOrd="24" destOrd="0" presId="urn:microsoft.com/office/officeart/2005/8/layout/orgChart1"/>
    <dgm:cxn modelId="{1D539EE3-678F-416C-8EDB-41916ADAB4BF}" type="presParOf" srcId="{0F72CA1A-BB45-4C4C-95CA-73A41B78EDA7}" destId="{0C78C389-9FF0-4361-A175-EF2AFFDBEA42}" srcOrd="25" destOrd="0" presId="urn:microsoft.com/office/officeart/2005/8/layout/orgChart1"/>
    <dgm:cxn modelId="{4866C104-3DFE-485F-809F-D0F2026472B4}" type="presParOf" srcId="{0C78C389-9FF0-4361-A175-EF2AFFDBEA42}" destId="{76736C50-6873-4B3E-BF17-47FE6CBCFF9F}" srcOrd="0" destOrd="0" presId="urn:microsoft.com/office/officeart/2005/8/layout/orgChart1"/>
    <dgm:cxn modelId="{597AEFE3-5DDC-418C-8183-C5A3EC471A3F}" type="presParOf" srcId="{76736C50-6873-4B3E-BF17-47FE6CBCFF9F}" destId="{BAA08A6A-0942-4CEA-A486-E70A67C3A20C}" srcOrd="0" destOrd="0" presId="urn:microsoft.com/office/officeart/2005/8/layout/orgChart1"/>
    <dgm:cxn modelId="{B56DDBAB-0940-4F2D-B14E-F6DF4315AE24}" type="presParOf" srcId="{76736C50-6873-4B3E-BF17-47FE6CBCFF9F}" destId="{65647F3A-B26B-4819-BD48-5150342DFF46}" srcOrd="1" destOrd="0" presId="urn:microsoft.com/office/officeart/2005/8/layout/orgChart1"/>
    <dgm:cxn modelId="{833324E8-0DB1-40A9-8A36-6F701609BFF0}" type="presParOf" srcId="{0C78C389-9FF0-4361-A175-EF2AFFDBEA42}" destId="{8A18110F-C975-4063-9715-C387074C2683}" srcOrd="1" destOrd="0" presId="urn:microsoft.com/office/officeart/2005/8/layout/orgChart1"/>
    <dgm:cxn modelId="{CA9B063B-7B04-44A6-90A8-EED1D5D69A7F}" type="presParOf" srcId="{0C78C389-9FF0-4361-A175-EF2AFFDBEA42}" destId="{903A6707-0883-4014-8124-53A92B85D827}" srcOrd="2" destOrd="0" presId="urn:microsoft.com/office/officeart/2005/8/layout/orgChart1"/>
    <dgm:cxn modelId="{F373C7DC-5C53-4F21-ABFB-19DC0142CF2E}" type="presParOf" srcId="{0F72CA1A-BB45-4C4C-95CA-73A41B78EDA7}" destId="{80F4EB85-FF95-4B52-A0A8-58EB6552AA22}" srcOrd="26" destOrd="0" presId="urn:microsoft.com/office/officeart/2005/8/layout/orgChart1"/>
    <dgm:cxn modelId="{1FB83B63-C462-414E-B572-C4CE161A1192}" type="presParOf" srcId="{0F72CA1A-BB45-4C4C-95CA-73A41B78EDA7}" destId="{C950E0C9-3300-4E6F-B1A5-3A867DCE770A}" srcOrd="27" destOrd="0" presId="urn:microsoft.com/office/officeart/2005/8/layout/orgChart1"/>
    <dgm:cxn modelId="{00BD2E2D-BC08-448A-9447-EB62F024E4CF}" type="presParOf" srcId="{C950E0C9-3300-4E6F-B1A5-3A867DCE770A}" destId="{B7547C35-76C8-416A-8493-A5BFEC2AA0B2}" srcOrd="0" destOrd="0" presId="urn:microsoft.com/office/officeart/2005/8/layout/orgChart1"/>
    <dgm:cxn modelId="{31FFDD40-07F1-4976-BA55-E550D1CDD921}" type="presParOf" srcId="{B7547C35-76C8-416A-8493-A5BFEC2AA0B2}" destId="{79DF89C0-0A73-4305-BC5C-74C31DD9B16C}" srcOrd="0" destOrd="0" presId="urn:microsoft.com/office/officeart/2005/8/layout/orgChart1"/>
    <dgm:cxn modelId="{86C646A7-349E-47DD-B300-BC21E14C154E}" type="presParOf" srcId="{B7547C35-76C8-416A-8493-A5BFEC2AA0B2}" destId="{619ED071-E42C-4610-8523-AFB58224F7D2}" srcOrd="1" destOrd="0" presId="urn:microsoft.com/office/officeart/2005/8/layout/orgChart1"/>
    <dgm:cxn modelId="{88E82A90-E4D1-43C0-937B-1FBE9A9FA601}" type="presParOf" srcId="{C950E0C9-3300-4E6F-B1A5-3A867DCE770A}" destId="{7F3B2A27-C6F3-45A7-ACBA-05F66AFF49B4}" srcOrd="1" destOrd="0" presId="urn:microsoft.com/office/officeart/2005/8/layout/orgChart1"/>
    <dgm:cxn modelId="{DAEAC711-BF0C-4264-A867-2FC78AFCCFA0}" type="presParOf" srcId="{C950E0C9-3300-4E6F-B1A5-3A867DCE770A}" destId="{7BDAA411-9636-4BF3-BC3D-9D325F163B50}" srcOrd="2" destOrd="0" presId="urn:microsoft.com/office/officeart/2005/8/layout/orgChart1"/>
    <dgm:cxn modelId="{3643249C-B13C-41CE-970E-648D179798D3}" type="presParOf" srcId="{0F72CA1A-BB45-4C4C-95CA-73A41B78EDA7}" destId="{5EBCEE46-89F4-4E19-908E-75499923B5C1}" srcOrd="28" destOrd="0" presId="urn:microsoft.com/office/officeart/2005/8/layout/orgChart1"/>
    <dgm:cxn modelId="{08ADD250-1656-4008-ACAA-7B5396303899}" type="presParOf" srcId="{0F72CA1A-BB45-4C4C-95CA-73A41B78EDA7}" destId="{AE9577A4-73EE-4A5A-BE7C-22C5CF42F486}" srcOrd="29" destOrd="0" presId="urn:microsoft.com/office/officeart/2005/8/layout/orgChart1"/>
    <dgm:cxn modelId="{DAA483E3-E082-4489-BF34-0B1D3D9147E2}" type="presParOf" srcId="{AE9577A4-73EE-4A5A-BE7C-22C5CF42F486}" destId="{6AB8C870-84F1-4E9B-BA20-3D2782D0A6E6}" srcOrd="0" destOrd="0" presId="urn:microsoft.com/office/officeart/2005/8/layout/orgChart1"/>
    <dgm:cxn modelId="{1DE2BB14-5732-4D17-A0F5-7450117F6563}" type="presParOf" srcId="{6AB8C870-84F1-4E9B-BA20-3D2782D0A6E6}" destId="{8A361F52-CC12-48F0-99F9-E65B34BCDED3}" srcOrd="0" destOrd="0" presId="urn:microsoft.com/office/officeart/2005/8/layout/orgChart1"/>
    <dgm:cxn modelId="{DA77A681-FD75-4C4B-ACE7-5893F0672EC9}" type="presParOf" srcId="{6AB8C870-84F1-4E9B-BA20-3D2782D0A6E6}" destId="{5F604000-24EF-47B9-9507-FA0832C6FF37}" srcOrd="1" destOrd="0" presId="urn:microsoft.com/office/officeart/2005/8/layout/orgChart1"/>
    <dgm:cxn modelId="{DE3B3B0F-2B0D-4123-9386-3AE4C3AAC25A}" type="presParOf" srcId="{AE9577A4-73EE-4A5A-BE7C-22C5CF42F486}" destId="{9BB19315-C306-48B8-BC8C-723A72CB643E}" srcOrd="1" destOrd="0" presId="urn:microsoft.com/office/officeart/2005/8/layout/orgChart1"/>
    <dgm:cxn modelId="{6A6BDE42-6267-4F45-A72B-468E7B0FB4DC}" type="presParOf" srcId="{AE9577A4-73EE-4A5A-BE7C-22C5CF42F486}" destId="{C4942838-C95A-46CE-9A70-6E137E911931}" srcOrd="2" destOrd="0" presId="urn:microsoft.com/office/officeart/2005/8/layout/orgChart1"/>
    <dgm:cxn modelId="{7191DDF2-D1D1-4AFF-99CC-F65E347F3294}" type="presParOf" srcId="{0F72CA1A-BB45-4C4C-95CA-73A41B78EDA7}" destId="{E32A4C19-05FA-4934-8770-5CC74B23CFCD}" srcOrd="30" destOrd="0" presId="urn:microsoft.com/office/officeart/2005/8/layout/orgChart1"/>
    <dgm:cxn modelId="{1402C523-A94C-488A-85F9-8B8705523CB2}" type="presParOf" srcId="{0F72CA1A-BB45-4C4C-95CA-73A41B78EDA7}" destId="{01FDC18D-5B7A-4F3A-AB61-A109F4F46605}" srcOrd="31" destOrd="0" presId="urn:microsoft.com/office/officeart/2005/8/layout/orgChart1"/>
    <dgm:cxn modelId="{876F8B1B-07EF-419C-AA62-DDA853EFCABA}" type="presParOf" srcId="{01FDC18D-5B7A-4F3A-AB61-A109F4F46605}" destId="{6C6C592A-BCAB-4BAA-A40C-8E619F1DBC6F}" srcOrd="0" destOrd="0" presId="urn:microsoft.com/office/officeart/2005/8/layout/orgChart1"/>
    <dgm:cxn modelId="{A4D7F38B-83F9-49B6-A25E-8961F6140826}" type="presParOf" srcId="{6C6C592A-BCAB-4BAA-A40C-8E619F1DBC6F}" destId="{6D2EB1DA-B3C5-49FF-A5D9-F1EC145F016F}" srcOrd="0" destOrd="0" presId="urn:microsoft.com/office/officeart/2005/8/layout/orgChart1"/>
    <dgm:cxn modelId="{AD7077B0-D113-4DB6-923B-C5BA8AD7B14E}" type="presParOf" srcId="{6C6C592A-BCAB-4BAA-A40C-8E619F1DBC6F}" destId="{D361D952-DAB2-4ACE-B63E-17FC1CB9675F}" srcOrd="1" destOrd="0" presId="urn:microsoft.com/office/officeart/2005/8/layout/orgChart1"/>
    <dgm:cxn modelId="{00458696-A0FE-46DB-8E77-8BA1D30EC209}" type="presParOf" srcId="{01FDC18D-5B7A-4F3A-AB61-A109F4F46605}" destId="{1D4D6486-8CC6-4AC4-BB88-4B2AD7A9E108}" srcOrd="1" destOrd="0" presId="urn:microsoft.com/office/officeart/2005/8/layout/orgChart1"/>
    <dgm:cxn modelId="{95D12A68-E6DB-483E-A1CB-4E0D66DD7817}" type="presParOf" srcId="{01FDC18D-5B7A-4F3A-AB61-A109F4F46605}" destId="{7D1EC170-94EA-4ADC-940A-8C28BDD939EC}" srcOrd="2" destOrd="0" presId="urn:microsoft.com/office/officeart/2005/8/layout/orgChart1"/>
    <dgm:cxn modelId="{2F5253D6-9332-41F3-B055-B1020BA7DBA8}" type="presParOf" srcId="{0F72CA1A-BB45-4C4C-95CA-73A41B78EDA7}" destId="{31A7D720-2076-4D7A-AEAD-6D0D4D6B6F5E}" srcOrd="32" destOrd="0" presId="urn:microsoft.com/office/officeart/2005/8/layout/orgChart1"/>
    <dgm:cxn modelId="{69E397FC-09DB-4B07-98A7-BC1B52A6B830}" type="presParOf" srcId="{0F72CA1A-BB45-4C4C-95CA-73A41B78EDA7}" destId="{044EC747-706C-48FF-8C83-B39C47ED1BDB}" srcOrd="33" destOrd="0" presId="urn:microsoft.com/office/officeart/2005/8/layout/orgChart1"/>
    <dgm:cxn modelId="{BE13C7B0-C2F5-4F6B-9604-3EE9B1F3C18D}" type="presParOf" srcId="{044EC747-706C-48FF-8C83-B39C47ED1BDB}" destId="{A7DD3739-5257-4BF1-8D61-5F59A81E36D8}" srcOrd="0" destOrd="0" presId="urn:microsoft.com/office/officeart/2005/8/layout/orgChart1"/>
    <dgm:cxn modelId="{B6F424B4-2A56-47A8-97DB-89EA919D00CC}" type="presParOf" srcId="{A7DD3739-5257-4BF1-8D61-5F59A81E36D8}" destId="{6E47CA11-21E0-4C8C-9E36-20394ACA5A25}" srcOrd="0" destOrd="0" presId="urn:microsoft.com/office/officeart/2005/8/layout/orgChart1"/>
    <dgm:cxn modelId="{1DBB21D3-0654-44E9-8464-E78A0C29F373}" type="presParOf" srcId="{A7DD3739-5257-4BF1-8D61-5F59A81E36D8}" destId="{6BFEB06A-6895-41A6-A92D-EF590558A851}" srcOrd="1" destOrd="0" presId="urn:microsoft.com/office/officeart/2005/8/layout/orgChart1"/>
    <dgm:cxn modelId="{1E768CF6-7F65-423D-97E9-C0F35607BDB4}" type="presParOf" srcId="{044EC747-706C-48FF-8C83-B39C47ED1BDB}" destId="{AACFEDB3-43BE-4238-9768-036BA2E24B27}" srcOrd="1" destOrd="0" presId="urn:microsoft.com/office/officeart/2005/8/layout/orgChart1"/>
    <dgm:cxn modelId="{982AFC29-4394-47C7-A8DE-48EF7FB7E0BF}" type="presParOf" srcId="{044EC747-706C-48FF-8C83-B39C47ED1BDB}" destId="{A2496FC3-3005-49F9-80DA-7266A3FA9A97}" srcOrd="2" destOrd="0" presId="urn:microsoft.com/office/officeart/2005/8/layout/orgChart1"/>
    <dgm:cxn modelId="{1DDD5EE3-E49A-4B96-BA6D-EC64B5693CB2}" type="presParOf" srcId="{0F72CA1A-BB45-4C4C-95CA-73A41B78EDA7}" destId="{C7F763F7-F5E8-4C84-AEB5-1AE0C21FDEE6}" srcOrd="34" destOrd="0" presId="urn:microsoft.com/office/officeart/2005/8/layout/orgChart1"/>
    <dgm:cxn modelId="{6D624949-3308-4FA3-A2F6-B7C14D3C292B}" type="presParOf" srcId="{0F72CA1A-BB45-4C4C-95CA-73A41B78EDA7}" destId="{464566E0-AF8C-4FF9-9D6C-09CE8A2E8E54}" srcOrd="35" destOrd="0" presId="urn:microsoft.com/office/officeart/2005/8/layout/orgChart1"/>
    <dgm:cxn modelId="{F49DBF5B-1AB5-4055-A7EF-F85F1B9E74BB}" type="presParOf" srcId="{464566E0-AF8C-4FF9-9D6C-09CE8A2E8E54}" destId="{1F743619-99BB-4C14-8E60-D986C5F5E331}" srcOrd="0" destOrd="0" presId="urn:microsoft.com/office/officeart/2005/8/layout/orgChart1"/>
    <dgm:cxn modelId="{2DCA3388-B6F0-48F1-A346-FE1AF2DD9C5A}" type="presParOf" srcId="{1F743619-99BB-4C14-8E60-D986C5F5E331}" destId="{0AD6C055-7B71-484E-933D-21119B419AF2}" srcOrd="0" destOrd="0" presId="urn:microsoft.com/office/officeart/2005/8/layout/orgChart1"/>
    <dgm:cxn modelId="{AF5C3A32-300F-4321-BCC0-B89B7E021405}" type="presParOf" srcId="{1F743619-99BB-4C14-8E60-D986C5F5E331}" destId="{BE4949B7-164E-4D46-87E6-B6A96524D21D}" srcOrd="1" destOrd="0" presId="urn:microsoft.com/office/officeart/2005/8/layout/orgChart1"/>
    <dgm:cxn modelId="{9A318C5A-AB71-44FC-A87C-51883E1F0093}" type="presParOf" srcId="{464566E0-AF8C-4FF9-9D6C-09CE8A2E8E54}" destId="{1DAED2B3-C705-43DA-9E70-1158A7092397}" srcOrd="1" destOrd="0" presId="urn:microsoft.com/office/officeart/2005/8/layout/orgChart1"/>
    <dgm:cxn modelId="{88AE99AE-0CA5-4023-AA05-EFB3AAA12D2F}" type="presParOf" srcId="{464566E0-AF8C-4FF9-9D6C-09CE8A2E8E54}" destId="{29BDFADF-3298-45D4-A054-A3FE64387004}" srcOrd="2" destOrd="0" presId="urn:microsoft.com/office/officeart/2005/8/layout/orgChart1"/>
    <dgm:cxn modelId="{231D6970-BB3D-45B6-92B1-8D47EDBDEE8F}" type="presParOf" srcId="{0F72CA1A-BB45-4C4C-95CA-73A41B78EDA7}" destId="{5FF0715C-507F-4D7C-BB89-D673A81F5F03}" srcOrd="36" destOrd="0" presId="urn:microsoft.com/office/officeart/2005/8/layout/orgChart1"/>
    <dgm:cxn modelId="{3203C6F0-F6FF-4871-AD0A-BD870E03F71D}" type="presParOf" srcId="{0F72CA1A-BB45-4C4C-95CA-73A41B78EDA7}" destId="{40C8A2B9-1FC4-43CC-9AC4-BE44A4CE1E41}" srcOrd="37" destOrd="0" presId="urn:microsoft.com/office/officeart/2005/8/layout/orgChart1"/>
    <dgm:cxn modelId="{D62D5824-E2B4-41FF-AB3C-DB2DFF206552}" type="presParOf" srcId="{40C8A2B9-1FC4-43CC-9AC4-BE44A4CE1E41}" destId="{E4FECDA1-017D-4784-83F3-B4EE58E0D648}" srcOrd="0" destOrd="0" presId="urn:microsoft.com/office/officeart/2005/8/layout/orgChart1"/>
    <dgm:cxn modelId="{E854217C-450E-49D6-B0F9-1C3C939B7471}" type="presParOf" srcId="{E4FECDA1-017D-4784-83F3-B4EE58E0D648}" destId="{B09D65F9-C729-4606-A8CC-95EC53E0E1FF}" srcOrd="0" destOrd="0" presId="urn:microsoft.com/office/officeart/2005/8/layout/orgChart1"/>
    <dgm:cxn modelId="{3047558B-5C5A-4554-93A3-319388FEB84F}" type="presParOf" srcId="{E4FECDA1-017D-4784-83F3-B4EE58E0D648}" destId="{1D4FDD07-69EF-4F25-89BB-36A59BC717EE}" srcOrd="1" destOrd="0" presId="urn:microsoft.com/office/officeart/2005/8/layout/orgChart1"/>
    <dgm:cxn modelId="{021287EB-6831-4BC4-8D39-19D0DFF03FE4}" type="presParOf" srcId="{40C8A2B9-1FC4-43CC-9AC4-BE44A4CE1E41}" destId="{B1C41943-488C-46E1-88D9-CD8E06F46EE8}" srcOrd="1" destOrd="0" presId="urn:microsoft.com/office/officeart/2005/8/layout/orgChart1"/>
    <dgm:cxn modelId="{A3C36409-9029-446E-84D5-18A93EB61D5B}" type="presParOf" srcId="{40C8A2B9-1FC4-43CC-9AC4-BE44A4CE1E41}" destId="{A57102F5-0A88-4D48-8582-47ED93AF972A}" srcOrd="2" destOrd="0" presId="urn:microsoft.com/office/officeart/2005/8/layout/orgChart1"/>
    <dgm:cxn modelId="{08A87456-6FAF-4BB3-8DC2-233F392201E2}" type="presParOf" srcId="{0F72CA1A-BB45-4C4C-95CA-73A41B78EDA7}" destId="{E1374F2C-0C3E-4803-8F2A-0A24CCDAE324}" srcOrd="38" destOrd="0" presId="urn:microsoft.com/office/officeart/2005/8/layout/orgChart1"/>
    <dgm:cxn modelId="{D7C61765-7734-41F5-9C79-E3CB9411E16B}" type="presParOf" srcId="{0F72CA1A-BB45-4C4C-95CA-73A41B78EDA7}" destId="{6D77A347-4106-4171-A31B-A8ADF20BD59D}" srcOrd="39" destOrd="0" presId="urn:microsoft.com/office/officeart/2005/8/layout/orgChart1"/>
    <dgm:cxn modelId="{5ABD8BEA-713B-4DBD-9843-74138359BD31}" type="presParOf" srcId="{6D77A347-4106-4171-A31B-A8ADF20BD59D}" destId="{AE8A09E8-FF4A-4FC8-9AD0-1DA8BDAC2FB7}" srcOrd="0" destOrd="0" presId="urn:microsoft.com/office/officeart/2005/8/layout/orgChart1"/>
    <dgm:cxn modelId="{79476085-F45A-4537-8D28-1E5FA3EB36C5}" type="presParOf" srcId="{AE8A09E8-FF4A-4FC8-9AD0-1DA8BDAC2FB7}" destId="{9BAD283F-382C-4989-9154-86528C25CE67}" srcOrd="0" destOrd="0" presId="urn:microsoft.com/office/officeart/2005/8/layout/orgChart1"/>
    <dgm:cxn modelId="{7E1C82CE-BAC4-450C-9D2D-B530BFF2778E}" type="presParOf" srcId="{AE8A09E8-FF4A-4FC8-9AD0-1DA8BDAC2FB7}" destId="{98141CEB-C399-4EA7-A9C7-AA5A8355EA23}" srcOrd="1" destOrd="0" presId="urn:microsoft.com/office/officeart/2005/8/layout/orgChart1"/>
    <dgm:cxn modelId="{EFA300D2-E04D-4038-A2B7-715CFCDF44A3}" type="presParOf" srcId="{6D77A347-4106-4171-A31B-A8ADF20BD59D}" destId="{238C80DF-8354-41F0-B428-31809C19A0A9}" srcOrd="1" destOrd="0" presId="urn:microsoft.com/office/officeart/2005/8/layout/orgChart1"/>
    <dgm:cxn modelId="{61E81FBF-1632-4BA9-A54D-5617972590FF}" type="presParOf" srcId="{6D77A347-4106-4171-A31B-A8ADF20BD59D}" destId="{6513673E-A6D9-4E6C-8F21-171C5856D4FC}" srcOrd="2" destOrd="0" presId="urn:microsoft.com/office/officeart/2005/8/layout/orgChart1"/>
    <dgm:cxn modelId="{F721519D-5E66-453D-8BD3-5FE5F428A720}" type="presParOf" srcId="{0F72CA1A-BB45-4C4C-95CA-73A41B78EDA7}" destId="{716D9FFA-D133-49B5-954E-BF0C3608FBE7}" srcOrd="40" destOrd="0" presId="urn:microsoft.com/office/officeart/2005/8/layout/orgChart1"/>
    <dgm:cxn modelId="{42188091-5E7B-4C65-8447-A5DCD4EE7911}" type="presParOf" srcId="{0F72CA1A-BB45-4C4C-95CA-73A41B78EDA7}" destId="{C15BA5C8-677D-4EFD-BBCC-CCBF5F47155E}" srcOrd="41" destOrd="0" presId="urn:microsoft.com/office/officeart/2005/8/layout/orgChart1"/>
    <dgm:cxn modelId="{D5A75B41-1C4D-4E23-8BE5-0EBD60433B35}" type="presParOf" srcId="{C15BA5C8-677D-4EFD-BBCC-CCBF5F47155E}" destId="{3B44AC9F-0381-401D-8483-541F957AD1A7}" srcOrd="0" destOrd="0" presId="urn:microsoft.com/office/officeart/2005/8/layout/orgChart1"/>
    <dgm:cxn modelId="{F99AE8B1-500E-4F5A-81A3-640C01523556}" type="presParOf" srcId="{3B44AC9F-0381-401D-8483-541F957AD1A7}" destId="{B5BAE050-630E-4A3D-BA86-BEA5C887F035}" srcOrd="0" destOrd="0" presId="urn:microsoft.com/office/officeart/2005/8/layout/orgChart1"/>
    <dgm:cxn modelId="{87F1891C-77AC-4FC7-8B9D-E22020A1DAF1}" type="presParOf" srcId="{3B44AC9F-0381-401D-8483-541F957AD1A7}" destId="{46EAE28A-A331-41A4-BBFB-1726D8A16C60}" srcOrd="1" destOrd="0" presId="urn:microsoft.com/office/officeart/2005/8/layout/orgChart1"/>
    <dgm:cxn modelId="{12BA7777-DFED-4ADB-80C0-4608422526EC}" type="presParOf" srcId="{C15BA5C8-677D-4EFD-BBCC-CCBF5F47155E}" destId="{D08F3774-F517-4B31-9644-B0561093322E}" srcOrd="1" destOrd="0" presId="urn:microsoft.com/office/officeart/2005/8/layout/orgChart1"/>
    <dgm:cxn modelId="{42A98134-CAE5-47FF-91B5-2DD7623815AB}" type="presParOf" srcId="{D08F3774-F517-4B31-9644-B0561093322E}" destId="{B59F7B3F-2D40-41BA-A195-36C0DEDDB61B}" srcOrd="0" destOrd="0" presId="urn:microsoft.com/office/officeart/2005/8/layout/orgChart1"/>
    <dgm:cxn modelId="{1F7E7297-675A-4A33-A765-F3E30CB66D3F}" type="presParOf" srcId="{D08F3774-F517-4B31-9644-B0561093322E}" destId="{726DDA4D-9BCB-47E4-A9E5-2EC0F5276AD7}" srcOrd="1" destOrd="0" presId="urn:microsoft.com/office/officeart/2005/8/layout/orgChart1"/>
    <dgm:cxn modelId="{2FAB794A-1255-49BF-BD96-1421181D7ECB}" type="presParOf" srcId="{726DDA4D-9BCB-47E4-A9E5-2EC0F5276AD7}" destId="{AA9D06A8-6691-4B19-9493-6A8135EF9614}" srcOrd="0" destOrd="0" presId="urn:microsoft.com/office/officeart/2005/8/layout/orgChart1"/>
    <dgm:cxn modelId="{25A3CE38-703D-408D-8582-17E5928A294E}" type="presParOf" srcId="{AA9D06A8-6691-4B19-9493-6A8135EF9614}" destId="{BD435710-28D3-40D1-9B4F-706F9DF9EAAE}" srcOrd="0" destOrd="0" presId="urn:microsoft.com/office/officeart/2005/8/layout/orgChart1"/>
    <dgm:cxn modelId="{E2912FC2-279E-4298-B78A-0949BEA13B6D}" type="presParOf" srcId="{AA9D06A8-6691-4B19-9493-6A8135EF9614}" destId="{37BEBE5E-A0FF-4118-82D2-A0AE389F9353}" srcOrd="1" destOrd="0" presId="urn:microsoft.com/office/officeart/2005/8/layout/orgChart1"/>
    <dgm:cxn modelId="{C9BCC5DE-EE34-4215-AA7D-88B7A94A27F7}" type="presParOf" srcId="{726DDA4D-9BCB-47E4-A9E5-2EC0F5276AD7}" destId="{16B9A4B2-2C4E-4285-8316-417FC94AD04E}" srcOrd="1" destOrd="0" presId="urn:microsoft.com/office/officeart/2005/8/layout/orgChart1"/>
    <dgm:cxn modelId="{A3CB2D10-FC02-4F8A-ADC0-EE4521D675C4}" type="presParOf" srcId="{726DDA4D-9BCB-47E4-A9E5-2EC0F5276AD7}" destId="{48B26639-CFF8-4611-847B-B81E46EE909C}" srcOrd="2" destOrd="0" presId="urn:microsoft.com/office/officeart/2005/8/layout/orgChart1"/>
    <dgm:cxn modelId="{7A6CE810-EBD5-476A-83CE-AB68D1200C01}" type="presParOf" srcId="{D08F3774-F517-4B31-9644-B0561093322E}" destId="{2605FBD3-3E12-4B41-8E69-0FBF4AA8FCF7}" srcOrd="2" destOrd="0" presId="urn:microsoft.com/office/officeart/2005/8/layout/orgChart1"/>
    <dgm:cxn modelId="{54F64D89-6EB4-4291-B6BE-C302EFE0296B}" type="presParOf" srcId="{D08F3774-F517-4B31-9644-B0561093322E}" destId="{6B5C4A35-DDD3-40FF-BCCB-2D6A43EAFDE8}" srcOrd="3" destOrd="0" presId="urn:microsoft.com/office/officeart/2005/8/layout/orgChart1"/>
    <dgm:cxn modelId="{2D75AE18-6797-49CC-AF4C-DED246B42602}" type="presParOf" srcId="{6B5C4A35-DDD3-40FF-BCCB-2D6A43EAFDE8}" destId="{69C26E05-90B8-4B93-90CD-A07F0563A61D}" srcOrd="0" destOrd="0" presId="urn:microsoft.com/office/officeart/2005/8/layout/orgChart1"/>
    <dgm:cxn modelId="{1A56E92C-6E34-49E4-A8F5-C7C30BDA2B5B}" type="presParOf" srcId="{69C26E05-90B8-4B93-90CD-A07F0563A61D}" destId="{09F97047-91CA-40DF-B976-406FFCBE4FC7}" srcOrd="0" destOrd="0" presId="urn:microsoft.com/office/officeart/2005/8/layout/orgChart1"/>
    <dgm:cxn modelId="{17E18B51-97B5-4506-9CF3-6362D44168F5}" type="presParOf" srcId="{69C26E05-90B8-4B93-90CD-A07F0563A61D}" destId="{AD7A3699-24D4-4A3F-9C6E-317899B84821}" srcOrd="1" destOrd="0" presId="urn:microsoft.com/office/officeart/2005/8/layout/orgChart1"/>
    <dgm:cxn modelId="{48018D74-0E24-4C56-AC2D-75ADBFDCB20E}" type="presParOf" srcId="{6B5C4A35-DDD3-40FF-BCCB-2D6A43EAFDE8}" destId="{5814260E-69F9-4AFC-82F7-BDB8C59CED8A}" srcOrd="1" destOrd="0" presId="urn:microsoft.com/office/officeart/2005/8/layout/orgChart1"/>
    <dgm:cxn modelId="{8E310792-CBAD-42C8-B239-0BBBFD35092D}" type="presParOf" srcId="{6B5C4A35-DDD3-40FF-BCCB-2D6A43EAFDE8}" destId="{EF6F8D90-7664-463C-A995-B1F3B0078294}" srcOrd="2" destOrd="0" presId="urn:microsoft.com/office/officeart/2005/8/layout/orgChart1"/>
    <dgm:cxn modelId="{C7CE1136-DC62-49E7-8609-2FCC5B082CF1}" type="presParOf" srcId="{C15BA5C8-677D-4EFD-BBCC-CCBF5F47155E}" destId="{DDD89378-A640-4DCE-AEFB-DE5C69D5DE04}" srcOrd="2" destOrd="0" presId="urn:microsoft.com/office/officeart/2005/8/layout/orgChart1"/>
    <dgm:cxn modelId="{E3BFEF29-D56A-4C81-AEC6-AA5F9D0F6135}" type="presParOf" srcId="{0F72CA1A-BB45-4C4C-95CA-73A41B78EDA7}" destId="{BD4B3BDE-03BB-46A1-8B68-822B9ED4C95D}" srcOrd="42" destOrd="0" presId="urn:microsoft.com/office/officeart/2005/8/layout/orgChart1"/>
    <dgm:cxn modelId="{85EB6904-5A34-4FE2-AD76-4676530E33FA}" type="presParOf" srcId="{0F72CA1A-BB45-4C4C-95CA-73A41B78EDA7}" destId="{4F76B35C-79A0-45E4-BC27-BF22BB232CEF}" srcOrd="43" destOrd="0" presId="urn:microsoft.com/office/officeart/2005/8/layout/orgChart1"/>
    <dgm:cxn modelId="{0FDD6C36-504E-4AEC-9EF4-A626697AA47F}" type="presParOf" srcId="{4F76B35C-79A0-45E4-BC27-BF22BB232CEF}" destId="{DE723D49-56FC-4ACD-A857-87D3855880DA}" srcOrd="0" destOrd="0" presId="urn:microsoft.com/office/officeart/2005/8/layout/orgChart1"/>
    <dgm:cxn modelId="{5ABE7A07-9333-4FC2-961D-0585EE2B44EA}" type="presParOf" srcId="{DE723D49-56FC-4ACD-A857-87D3855880DA}" destId="{0487B90A-B269-4BFA-A401-BFB1EDAE42F3}" srcOrd="0" destOrd="0" presId="urn:microsoft.com/office/officeart/2005/8/layout/orgChart1"/>
    <dgm:cxn modelId="{265A9C98-FE46-4F33-9C0B-0B61196738AF}" type="presParOf" srcId="{DE723D49-56FC-4ACD-A857-87D3855880DA}" destId="{4EC200AC-73EF-49B6-98EF-8E9CD5CD08B8}" srcOrd="1" destOrd="0" presId="urn:microsoft.com/office/officeart/2005/8/layout/orgChart1"/>
    <dgm:cxn modelId="{89A26197-E76A-42C4-8C2F-958674CFC7F7}" type="presParOf" srcId="{4F76B35C-79A0-45E4-BC27-BF22BB232CEF}" destId="{F5C24601-48A0-498E-BBF0-F88C6E69C70C}" srcOrd="1" destOrd="0" presId="urn:microsoft.com/office/officeart/2005/8/layout/orgChart1"/>
    <dgm:cxn modelId="{D11C060E-E969-4CCE-BF72-045C37E1E850}" type="presParOf" srcId="{4F76B35C-79A0-45E4-BC27-BF22BB232CEF}" destId="{F3B6D5D4-0837-482D-BBC3-09582CE33FAF}" srcOrd="2" destOrd="0" presId="urn:microsoft.com/office/officeart/2005/8/layout/orgChart1"/>
    <dgm:cxn modelId="{7692A1D1-9AA1-4513-9CDA-7A4274D9CB3C}" type="presParOf" srcId="{0F72CA1A-BB45-4C4C-95CA-73A41B78EDA7}" destId="{1383AD51-964C-4771-B93B-4FC469B49645}" srcOrd="44" destOrd="0" presId="urn:microsoft.com/office/officeart/2005/8/layout/orgChart1"/>
    <dgm:cxn modelId="{A53E2A5F-909D-41C2-B782-D28CC4518CF9}" type="presParOf" srcId="{0F72CA1A-BB45-4C4C-95CA-73A41B78EDA7}" destId="{490F0FDF-6B86-49B6-9FC7-705C14B9668D}" srcOrd="45" destOrd="0" presId="urn:microsoft.com/office/officeart/2005/8/layout/orgChart1"/>
    <dgm:cxn modelId="{F82422C3-D7E2-4288-B078-1AAEA35E10E3}" type="presParOf" srcId="{490F0FDF-6B86-49B6-9FC7-705C14B9668D}" destId="{F98B7230-9941-4C22-8C93-26AA102CABB1}" srcOrd="0" destOrd="0" presId="urn:microsoft.com/office/officeart/2005/8/layout/orgChart1"/>
    <dgm:cxn modelId="{7A0D47BA-BACF-4700-A3CB-E3BF964120E9}" type="presParOf" srcId="{F98B7230-9941-4C22-8C93-26AA102CABB1}" destId="{2E332E17-9467-4308-BE4B-965D34350650}" srcOrd="0" destOrd="0" presId="urn:microsoft.com/office/officeart/2005/8/layout/orgChart1"/>
    <dgm:cxn modelId="{863E06A3-3672-4B58-B38E-94FAD5C78720}" type="presParOf" srcId="{F98B7230-9941-4C22-8C93-26AA102CABB1}" destId="{C860DB78-63E6-4784-9059-4FA0487718B3}" srcOrd="1" destOrd="0" presId="urn:microsoft.com/office/officeart/2005/8/layout/orgChart1"/>
    <dgm:cxn modelId="{154AF70B-C4CB-4299-A2B4-BD0F60AA585F}" type="presParOf" srcId="{490F0FDF-6B86-49B6-9FC7-705C14B9668D}" destId="{D17E5E44-9B68-4923-9E52-9889BB780902}" srcOrd="1" destOrd="0" presId="urn:microsoft.com/office/officeart/2005/8/layout/orgChart1"/>
    <dgm:cxn modelId="{C497E182-A0C5-4AFA-A58D-DF5C79C763C6}" type="presParOf" srcId="{490F0FDF-6B86-49B6-9FC7-705C14B9668D}" destId="{DECF9D1B-C7B6-4025-98BF-D434E684E90C}" srcOrd="2" destOrd="0" presId="urn:microsoft.com/office/officeart/2005/8/layout/orgChart1"/>
    <dgm:cxn modelId="{1C4A02C7-9A2C-4AD5-9726-4F8337344849}" type="presParOf" srcId="{50EB73CB-D3F0-491B-9048-D450CD73714C}" destId="{FC710576-2637-41F1-B51B-6CE01B088DAB}" srcOrd="2" destOrd="0" presId="urn:microsoft.com/office/officeart/2005/8/layout/orgChart1"/>
    <dgm:cxn modelId="{C6450F66-3A8F-4D0B-BF72-06E21B9E8EF4}" type="presParOf" srcId="{FC710576-2637-41F1-B51B-6CE01B088DAB}" destId="{AB801348-E837-4ABC-989C-7D95BBAD8625}" srcOrd="0" destOrd="0" presId="urn:microsoft.com/office/officeart/2005/8/layout/orgChart1"/>
    <dgm:cxn modelId="{4103C821-1B32-423A-9B2D-2425D5FF4069}" type="presParOf" srcId="{FC710576-2637-41F1-B51B-6CE01B088DAB}" destId="{1F1A36E0-8A11-4410-951E-342CDED28190}" srcOrd="1" destOrd="0" presId="urn:microsoft.com/office/officeart/2005/8/layout/orgChart1"/>
    <dgm:cxn modelId="{26373CC3-140D-42E7-8739-99D9ABFE6A22}" type="presParOf" srcId="{1F1A36E0-8A11-4410-951E-342CDED28190}" destId="{591567F3-9E42-484C-B051-6FBFD33A8C33}" srcOrd="0" destOrd="0" presId="urn:microsoft.com/office/officeart/2005/8/layout/orgChart1"/>
    <dgm:cxn modelId="{61AD092E-0F9C-4738-BCE1-1BD2F6E61A52}" type="presParOf" srcId="{591567F3-9E42-484C-B051-6FBFD33A8C33}" destId="{66C57E4B-F9B2-4A85-814E-C8F0CEA9E3DF}" srcOrd="0" destOrd="0" presId="urn:microsoft.com/office/officeart/2005/8/layout/orgChart1"/>
    <dgm:cxn modelId="{F2AAE98C-CF62-4A5D-BBB9-0E5526699459}" type="presParOf" srcId="{591567F3-9E42-484C-B051-6FBFD33A8C33}" destId="{3581E994-D663-4D49-B764-176333F6CF00}" srcOrd="1" destOrd="0" presId="urn:microsoft.com/office/officeart/2005/8/layout/orgChart1"/>
    <dgm:cxn modelId="{3B1BB7D7-68FE-4276-8D0F-A1CCEF375B2E}" type="presParOf" srcId="{1F1A36E0-8A11-4410-951E-342CDED28190}" destId="{6E0B00CB-009E-4E29-8516-EF8B5695C511}" srcOrd="1" destOrd="0" presId="urn:microsoft.com/office/officeart/2005/8/layout/orgChart1"/>
    <dgm:cxn modelId="{98FCFF2D-E8B9-4AD6-B20D-DC6A79AA172B}" type="presParOf" srcId="{1F1A36E0-8A11-4410-951E-342CDED28190}" destId="{C6CF4A33-91B2-431B-B492-573F7FA06C24}" srcOrd="2" destOrd="0" presId="urn:microsoft.com/office/officeart/2005/8/layout/orgChart1"/>
    <dgm:cxn modelId="{FFD90E18-C747-45B4-900A-1A466CE4A8C2}" type="presParOf" srcId="{FC710576-2637-41F1-B51B-6CE01B088DAB}" destId="{610ECE94-D241-4CAE-AC84-57FBD30EA3E9}" srcOrd="2" destOrd="0" presId="urn:microsoft.com/office/officeart/2005/8/layout/orgChart1"/>
    <dgm:cxn modelId="{CB6DC604-4CA9-44D0-9990-ED069A3CD1B2}" type="presParOf" srcId="{FC710576-2637-41F1-B51B-6CE01B088DAB}" destId="{4698DC71-C317-414D-BD53-96FCA9497C2C}" srcOrd="3" destOrd="0" presId="urn:microsoft.com/office/officeart/2005/8/layout/orgChart1"/>
    <dgm:cxn modelId="{0120E232-BFB2-469D-87A9-7BB39F30B342}" type="presParOf" srcId="{4698DC71-C317-414D-BD53-96FCA9497C2C}" destId="{331828C8-CA56-4F10-AF86-6962A0BC0423}" srcOrd="0" destOrd="0" presId="urn:microsoft.com/office/officeart/2005/8/layout/orgChart1"/>
    <dgm:cxn modelId="{060A705A-5ACD-4D3D-9CC2-6063F74F2E6B}" type="presParOf" srcId="{331828C8-CA56-4F10-AF86-6962A0BC0423}" destId="{9E67C423-AAAD-466C-9B5C-E00C39A34C06}" srcOrd="0" destOrd="0" presId="urn:microsoft.com/office/officeart/2005/8/layout/orgChart1"/>
    <dgm:cxn modelId="{73034D1C-023E-4C60-AB6E-49C1239546A6}" type="presParOf" srcId="{331828C8-CA56-4F10-AF86-6962A0BC0423}" destId="{5FFB4E3E-A5D6-4A84-A704-6333CFA61AB9}" srcOrd="1" destOrd="0" presId="urn:microsoft.com/office/officeart/2005/8/layout/orgChart1"/>
    <dgm:cxn modelId="{2C7720E0-6203-4AB9-8D46-5BA32DD47E14}" type="presParOf" srcId="{4698DC71-C317-414D-BD53-96FCA9497C2C}" destId="{D1108800-C894-4D07-A5A1-06C268F4C58E}" srcOrd="1" destOrd="0" presId="urn:microsoft.com/office/officeart/2005/8/layout/orgChart1"/>
    <dgm:cxn modelId="{1DE9F25E-D54E-4A66-89B8-F2512226FE36}" type="presParOf" srcId="{4698DC71-C317-414D-BD53-96FCA9497C2C}" destId="{39DB7BAB-20EE-43D5-AA04-793319B9EEE8}" srcOrd="2" destOrd="0" presId="urn:microsoft.com/office/officeart/2005/8/layout/orgChart1"/>
    <dgm:cxn modelId="{63CB141F-85B5-4132-B68C-27ACA5F132BD}" type="presParOf" srcId="{3DF992C9-FA76-4A04-A912-076D1F7137DA}" destId="{FF76DD18-5149-4C52-B0D1-DEB8BC2D8CA9}" srcOrd="1" destOrd="0" presId="urn:microsoft.com/office/officeart/2005/8/layout/orgChart1"/>
    <dgm:cxn modelId="{C28264DE-3AB8-41AF-A197-64224C2B8D57}" type="presParOf" srcId="{FF76DD18-5149-4C52-B0D1-DEB8BC2D8CA9}" destId="{E6A24B5D-2E49-461E-8BA7-98B6FA22CC1B}" srcOrd="0" destOrd="0" presId="urn:microsoft.com/office/officeart/2005/8/layout/orgChart1"/>
    <dgm:cxn modelId="{BF67B9AB-1198-4F0F-82BB-84231EDCE6CB}" type="presParOf" srcId="{E6A24B5D-2E49-461E-8BA7-98B6FA22CC1B}" destId="{C8A59655-3D2D-4563-989E-9BBC92069D5A}" srcOrd="0" destOrd="0" presId="urn:microsoft.com/office/officeart/2005/8/layout/orgChart1"/>
    <dgm:cxn modelId="{11E7C2CB-340C-412B-8616-2FF7EA81F029}" type="presParOf" srcId="{E6A24B5D-2E49-461E-8BA7-98B6FA22CC1B}" destId="{78D8EC9A-2229-497F-8F40-CDD1654DEF3B}" srcOrd="1" destOrd="0" presId="urn:microsoft.com/office/officeart/2005/8/layout/orgChart1"/>
    <dgm:cxn modelId="{775B5AD8-EF81-40CC-AFE0-9F19101CA2D9}" type="presParOf" srcId="{FF76DD18-5149-4C52-B0D1-DEB8BC2D8CA9}" destId="{A5E73E34-4B23-4852-9D4A-79D87FA5F08F}" srcOrd="1" destOrd="0" presId="urn:microsoft.com/office/officeart/2005/8/layout/orgChart1"/>
    <dgm:cxn modelId="{F3EB9BED-7065-4CEC-B9D2-217A19F6C67A}" type="presParOf" srcId="{FF76DD18-5149-4C52-B0D1-DEB8BC2D8CA9}" destId="{3A587C92-1D3A-4525-B1B1-40A64A96C371}" srcOrd="2" destOrd="0" presId="urn:microsoft.com/office/officeart/2005/8/layout/orgChart1"/>
    <dgm:cxn modelId="{228106BA-430E-4891-8B46-4D0A3FB3EF5C}" type="presParOf" srcId="{3DF992C9-FA76-4A04-A912-076D1F7137DA}" destId="{DA933320-C26A-44BB-8510-D077D64CF6BE}" srcOrd="2" destOrd="0" presId="urn:microsoft.com/office/officeart/2005/8/layout/orgChart1"/>
    <dgm:cxn modelId="{3019F27F-902D-47CA-BCCC-FC94EB8DAF82}" type="presParOf" srcId="{DA933320-C26A-44BB-8510-D077D64CF6BE}" destId="{7D2D5414-9232-4273-B66D-BB359219725E}" srcOrd="0" destOrd="0" presId="urn:microsoft.com/office/officeart/2005/8/layout/orgChart1"/>
    <dgm:cxn modelId="{B3E1CAB7-81CC-49DF-A230-2C157A7E527B}" type="presParOf" srcId="{7D2D5414-9232-4273-B66D-BB359219725E}" destId="{AFAACC3D-4EA3-4091-9701-68F02A9DAAB4}" srcOrd="0" destOrd="0" presId="urn:microsoft.com/office/officeart/2005/8/layout/orgChart1"/>
    <dgm:cxn modelId="{ACA9F886-0EEB-42F6-A887-B77417B2E73C}" type="presParOf" srcId="{7D2D5414-9232-4273-B66D-BB359219725E}" destId="{0CC4A8FF-0406-48B9-9C2A-F49DDF5DC76C}" srcOrd="1" destOrd="0" presId="urn:microsoft.com/office/officeart/2005/8/layout/orgChart1"/>
    <dgm:cxn modelId="{62569D41-B46B-4F32-A2BD-FD075C9FC1F8}" type="presParOf" srcId="{DA933320-C26A-44BB-8510-D077D64CF6BE}" destId="{6A28AD19-5036-4E55-91C6-C16EDD71A67E}" srcOrd="1" destOrd="0" presId="urn:microsoft.com/office/officeart/2005/8/layout/orgChart1"/>
    <dgm:cxn modelId="{344A5E50-E369-47DC-AD5E-6DCC6CA70625}" type="presParOf" srcId="{DA933320-C26A-44BB-8510-D077D64CF6BE}" destId="{D2F1BF33-F4B3-46AA-8987-75D1C1C8D5D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ECE94-D241-4CAE-AC84-57FBD30EA3E9}">
      <dsp:nvSpPr>
        <dsp:cNvPr id="0" name=""/>
        <dsp:cNvSpPr/>
      </dsp:nvSpPr>
      <dsp:spPr>
        <a:xfrm>
          <a:off x="11320738" y="7458324"/>
          <a:ext cx="91440" cy="7069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6936"/>
              </a:lnTo>
              <a:lnTo>
                <a:pt x="127457" y="7069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01348-E837-4ABC-989C-7D95BBAD8625}">
      <dsp:nvSpPr>
        <dsp:cNvPr id="0" name=""/>
        <dsp:cNvSpPr/>
      </dsp:nvSpPr>
      <dsp:spPr>
        <a:xfrm>
          <a:off x="11217633" y="7458324"/>
          <a:ext cx="148824" cy="304421"/>
        </a:xfrm>
        <a:custGeom>
          <a:avLst/>
          <a:gdLst/>
          <a:ahLst/>
          <a:cxnLst/>
          <a:rect l="0" t="0" r="0" b="0"/>
          <a:pathLst>
            <a:path>
              <a:moveTo>
                <a:pt x="148824" y="0"/>
              </a:moveTo>
              <a:lnTo>
                <a:pt x="148824" y="304421"/>
              </a:lnTo>
              <a:lnTo>
                <a:pt x="0" y="3044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83AD51-964C-4771-B93B-4FC469B49645}">
      <dsp:nvSpPr>
        <dsp:cNvPr id="0" name=""/>
        <dsp:cNvSpPr/>
      </dsp:nvSpPr>
      <dsp:spPr>
        <a:xfrm>
          <a:off x="11366458" y="7458324"/>
          <a:ext cx="2230899" cy="2970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9062"/>
              </a:lnTo>
              <a:lnTo>
                <a:pt x="2230899" y="2889062"/>
              </a:lnTo>
              <a:lnTo>
                <a:pt x="2230899" y="29708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4B3BDE-03BB-46A1-8B68-822B9ED4C95D}">
      <dsp:nvSpPr>
        <dsp:cNvPr id="0" name=""/>
        <dsp:cNvSpPr/>
      </dsp:nvSpPr>
      <dsp:spPr>
        <a:xfrm>
          <a:off x="11366458" y="7458324"/>
          <a:ext cx="3508772" cy="1193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2151"/>
              </a:lnTo>
              <a:lnTo>
                <a:pt x="3508772" y="1112151"/>
              </a:lnTo>
              <a:lnTo>
                <a:pt x="3508772" y="11938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FBD3-3E12-4B41-8E69-0FBF4AA8FCF7}">
      <dsp:nvSpPr>
        <dsp:cNvPr id="0" name=""/>
        <dsp:cNvSpPr/>
      </dsp:nvSpPr>
      <dsp:spPr>
        <a:xfrm>
          <a:off x="13621922" y="9041439"/>
          <a:ext cx="1097329" cy="367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826"/>
              </a:lnTo>
              <a:lnTo>
                <a:pt x="1097329" y="3678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F7B3F-2D40-41BA-A195-36C0DEDDB61B}">
      <dsp:nvSpPr>
        <dsp:cNvPr id="0" name=""/>
        <dsp:cNvSpPr/>
      </dsp:nvSpPr>
      <dsp:spPr>
        <a:xfrm>
          <a:off x="13621922" y="9041439"/>
          <a:ext cx="116767" cy="358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088"/>
              </a:lnTo>
              <a:lnTo>
                <a:pt x="116767" y="35808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D9FFA-D133-49B5-954E-BF0C3608FBE7}">
      <dsp:nvSpPr>
        <dsp:cNvPr id="0" name=""/>
        <dsp:cNvSpPr/>
      </dsp:nvSpPr>
      <dsp:spPr>
        <a:xfrm>
          <a:off x="11366458" y="7458324"/>
          <a:ext cx="2566844" cy="1193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2151"/>
              </a:lnTo>
              <a:lnTo>
                <a:pt x="2566844" y="1112151"/>
              </a:lnTo>
              <a:lnTo>
                <a:pt x="2566844" y="11938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74F2C-0C3E-4803-8F2A-0A24CCDAE324}">
      <dsp:nvSpPr>
        <dsp:cNvPr id="0" name=""/>
        <dsp:cNvSpPr/>
      </dsp:nvSpPr>
      <dsp:spPr>
        <a:xfrm>
          <a:off x="11366458" y="7458324"/>
          <a:ext cx="1624917" cy="1193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2151"/>
              </a:lnTo>
              <a:lnTo>
                <a:pt x="1624917" y="1112151"/>
              </a:lnTo>
              <a:lnTo>
                <a:pt x="1624917" y="11938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0715C-507F-4D7C-BB89-D673A81F5F03}">
      <dsp:nvSpPr>
        <dsp:cNvPr id="0" name=""/>
        <dsp:cNvSpPr/>
      </dsp:nvSpPr>
      <dsp:spPr>
        <a:xfrm>
          <a:off x="11366458" y="7458324"/>
          <a:ext cx="125672" cy="2607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198"/>
              </a:lnTo>
              <a:lnTo>
                <a:pt x="125672" y="2526198"/>
              </a:lnTo>
              <a:lnTo>
                <a:pt x="125672" y="26079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F763F7-F5E8-4C84-AEB5-1AE0C21FDEE6}">
      <dsp:nvSpPr>
        <dsp:cNvPr id="0" name=""/>
        <dsp:cNvSpPr/>
      </dsp:nvSpPr>
      <dsp:spPr>
        <a:xfrm>
          <a:off x="11366458" y="7458324"/>
          <a:ext cx="2483616" cy="3865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3633"/>
              </a:lnTo>
              <a:lnTo>
                <a:pt x="2483616" y="3783633"/>
              </a:lnTo>
              <a:lnTo>
                <a:pt x="2483616" y="386537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A7D720-2076-4D7A-AEAD-6D0D4D6B6F5E}">
      <dsp:nvSpPr>
        <dsp:cNvPr id="0" name=""/>
        <dsp:cNvSpPr/>
      </dsp:nvSpPr>
      <dsp:spPr>
        <a:xfrm>
          <a:off x="11366458" y="7458324"/>
          <a:ext cx="4352692" cy="11938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2147"/>
              </a:lnTo>
              <a:lnTo>
                <a:pt x="4352692" y="1112147"/>
              </a:lnTo>
              <a:lnTo>
                <a:pt x="4352692" y="119388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2A4C19-05FA-4934-8770-5CC74B23CFCD}">
      <dsp:nvSpPr>
        <dsp:cNvPr id="0" name=""/>
        <dsp:cNvSpPr/>
      </dsp:nvSpPr>
      <dsp:spPr>
        <a:xfrm>
          <a:off x="11366458" y="7458324"/>
          <a:ext cx="2802972" cy="2314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2920"/>
              </a:lnTo>
              <a:lnTo>
                <a:pt x="2802972" y="2232920"/>
              </a:lnTo>
              <a:lnTo>
                <a:pt x="2802972" y="23146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CEE46-89F4-4E19-908E-75499923B5C1}">
      <dsp:nvSpPr>
        <dsp:cNvPr id="0" name=""/>
        <dsp:cNvSpPr/>
      </dsp:nvSpPr>
      <dsp:spPr>
        <a:xfrm>
          <a:off x="11366458" y="7458324"/>
          <a:ext cx="522111" cy="1256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291"/>
              </a:lnTo>
              <a:lnTo>
                <a:pt x="522111" y="1174291"/>
              </a:lnTo>
              <a:lnTo>
                <a:pt x="522111" y="125602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4EB85-FF95-4B52-A0A8-58EB6552AA22}">
      <dsp:nvSpPr>
        <dsp:cNvPr id="0" name=""/>
        <dsp:cNvSpPr/>
      </dsp:nvSpPr>
      <dsp:spPr>
        <a:xfrm>
          <a:off x="11366458" y="7458324"/>
          <a:ext cx="3878245" cy="2317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6170"/>
              </a:lnTo>
              <a:lnTo>
                <a:pt x="3878245" y="2236170"/>
              </a:lnTo>
              <a:lnTo>
                <a:pt x="3878245" y="231790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B3C9F8-377B-4BD7-8871-797C1753794B}">
      <dsp:nvSpPr>
        <dsp:cNvPr id="0" name=""/>
        <dsp:cNvSpPr/>
      </dsp:nvSpPr>
      <dsp:spPr>
        <a:xfrm>
          <a:off x="9472194" y="7458324"/>
          <a:ext cx="1894263" cy="3927938"/>
        </a:xfrm>
        <a:custGeom>
          <a:avLst/>
          <a:gdLst/>
          <a:ahLst/>
          <a:cxnLst/>
          <a:rect l="0" t="0" r="0" b="0"/>
          <a:pathLst>
            <a:path>
              <a:moveTo>
                <a:pt x="1894263" y="0"/>
              </a:moveTo>
              <a:lnTo>
                <a:pt x="1894263" y="3846201"/>
              </a:lnTo>
              <a:lnTo>
                <a:pt x="0" y="3846201"/>
              </a:lnTo>
              <a:lnTo>
                <a:pt x="0" y="392793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D784EA-A6BF-4E7C-89C5-F56FB0B25B89}">
      <dsp:nvSpPr>
        <dsp:cNvPr id="0" name=""/>
        <dsp:cNvSpPr/>
      </dsp:nvSpPr>
      <dsp:spPr>
        <a:xfrm>
          <a:off x="8668240" y="7458324"/>
          <a:ext cx="2698218" cy="2607523"/>
        </a:xfrm>
        <a:custGeom>
          <a:avLst/>
          <a:gdLst/>
          <a:ahLst/>
          <a:cxnLst/>
          <a:rect l="0" t="0" r="0" b="0"/>
          <a:pathLst>
            <a:path>
              <a:moveTo>
                <a:pt x="2698218" y="0"/>
              </a:moveTo>
              <a:lnTo>
                <a:pt x="2698218" y="2525786"/>
              </a:lnTo>
              <a:lnTo>
                <a:pt x="0" y="2525786"/>
              </a:lnTo>
              <a:lnTo>
                <a:pt x="0" y="26075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E5BF35-7BEF-442D-8E18-197CFC37C2D3}">
      <dsp:nvSpPr>
        <dsp:cNvPr id="0" name=""/>
        <dsp:cNvSpPr/>
      </dsp:nvSpPr>
      <dsp:spPr>
        <a:xfrm>
          <a:off x="10536096" y="9033332"/>
          <a:ext cx="91440" cy="595732"/>
        </a:xfrm>
        <a:custGeom>
          <a:avLst/>
          <a:gdLst/>
          <a:ahLst/>
          <a:cxnLst/>
          <a:rect l="0" t="0" r="0" b="0"/>
          <a:pathLst>
            <a:path>
              <a:moveTo>
                <a:pt x="127107" y="0"/>
              </a:moveTo>
              <a:lnTo>
                <a:pt x="45720" y="59573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26918F-D665-4A02-9324-1C21BEBFFD25}">
      <dsp:nvSpPr>
        <dsp:cNvPr id="0" name=""/>
        <dsp:cNvSpPr/>
      </dsp:nvSpPr>
      <dsp:spPr>
        <a:xfrm>
          <a:off x="10974584" y="7458324"/>
          <a:ext cx="391873" cy="1185781"/>
        </a:xfrm>
        <a:custGeom>
          <a:avLst/>
          <a:gdLst/>
          <a:ahLst/>
          <a:cxnLst/>
          <a:rect l="0" t="0" r="0" b="0"/>
          <a:pathLst>
            <a:path>
              <a:moveTo>
                <a:pt x="391873" y="0"/>
              </a:moveTo>
              <a:lnTo>
                <a:pt x="391873" y="1104044"/>
              </a:lnTo>
              <a:lnTo>
                <a:pt x="0" y="1104044"/>
              </a:lnTo>
              <a:lnTo>
                <a:pt x="0" y="11857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41160C-7D48-4D55-ACD7-2ED6BDAE15FE}">
      <dsp:nvSpPr>
        <dsp:cNvPr id="0" name=""/>
        <dsp:cNvSpPr/>
      </dsp:nvSpPr>
      <dsp:spPr>
        <a:xfrm>
          <a:off x="10032657" y="7458324"/>
          <a:ext cx="1333801" cy="1185781"/>
        </a:xfrm>
        <a:custGeom>
          <a:avLst/>
          <a:gdLst/>
          <a:ahLst/>
          <a:cxnLst/>
          <a:rect l="0" t="0" r="0" b="0"/>
          <a:pathLst>
            <a:path>
              <a:moveTo>
                <a:pt x="1333801" y="0"/>
              </a:moveTo>
              <a:lnTo>
                <a:pt x="1333801" y="1104044"/>
              </a:lnTo>
              <a:lnTo>
                <a:pt x="0" y="1104044"/>
              </a:lnTo>
              <a:lnTo>
                <a:pt x="0" y="11857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6C977-08A1-42E2-805D-D276DF5548B4}">
      <dsp:nvSpPr>
        <dsp:cNvPr id="0" name=""/>
        <dsp:cNvSpPr/>
      </dsp:nvSpPr>
      <dsp:spPr>
        <a:xfrm>
          <a:off x="9090729" y="7458324"/>
          <a:ext cx="2275728" cy="1185781"/>
        </a:xfrm>
        <a:custGeom>
          <a:avLst/>
          <a:gdLst/>
          <a:ahLst/>
          <a:cxnLst/>
          <a:rect l="0" t="0" r="0" b="0"/>
          <a:pathLst>
            <a:path>
              <a:moveTo>
                <a:pt x="2275728" y="0"/>
              </a:moveTo>
              <a:lnTo>
                <a:pt x="2275728" y="1104044"/>
              </a:lnTo>
              <a:lnTo>
                <a:pt x="0" y="1104044"/>
              </a:lnTo>
              <a:lnTo>
                <a:pt x="0" y="11857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B9E47-73EF-4EC4-805C-8FCEE8EF15B0}">
      <dsp:nvSpPr>
        <dsp:cNvPr id="0" name=""/>
        <dsp:cNvSpPr/>
      </dsp:nvSpPr>
      <dsp:spPr>
        <a:xfrm>
          <a:off x="8148802" y="7458324"/>
          <a:ext cx="3217656" cy="1185781"/>
        </a:xfrm>
        <a:custGeom>
          <a:avLst/>
          <a:gdLst/>
          <a:ahLst/>
          <a:cxnLst/>
          <a:rect l="0" t="0" r="0" b="0"/>
          <a:pathLst>
            <a:path>
              <a:moveTo>
                <a:pt x="3217656" y="0"/>
              </a:moveTo>
              <a:lnTo>
                <a:pt x="3217656" y="1104044"/>
              </a:lnTo>
              <a:lnTo>
                <a:pt x="0" y="1104044"/>
              </a:lnTo>
              <a:lnTo>
                <a:pt x="0" y="11857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427E5-5E54-4840-971C-70A33C7A00ED}">
      <dsp:nvSpPr>
        <dsp:cNvPr id="0" name=""/>
        <dsp:cNvSpPr/>
      </dsp:nvSpPr>
      <dsp:spPr>
        <a:xfrm>
          <a:off x="6895493" y="9108741"/>
          <a:ext cx="116767" cy="420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0718"/>
              </a:lnTo>
              <a:lnTo>
                <a:pt x="116767" y="42071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59A5F8-8210-41D1-B30B-5791959AE213}">
      <dsp:nvSpPr>
        <dsp:cNvPr id="0" name=""/>
        <dsp:cNvSpPr/>
      </dsp:nvSpPr>
      <dsp:spPr>
        <a:xfrm>
          <a:off x="7206874" y="7458324"/>
          <a:ext cx="4159584" cy="1185781"/>
        </a:xfrm>
        <a:custGeom>
          <a:avLst/>
          <a:gdLst/>
          <a:ahLst/>
          <a:cxnLst/>
          <a:rect l="0" t="0" r="0" b="0"/>
          <a:pathLst>
            <a:path>
              <a:moveTo>
                <a:pt x="4159584" y="0"/>
              </a:moveTo>
              <a:lnTo>
                <a:pt x="4159584" y="1104044"/>
              </a:lnTo>
              <a:lnTo>
                <a:pt x="0" y="1104044"/>
              </a:lnTo>
              <a:lnTo>
                <a:pt x="0" y="11857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D713F-3B0C-478D-8B30-A4AACF62CD80}">
      <dsp:nvSpPr>
        <dsp:cNvPr id="0" name=""/>
        <dsp:cNvSpPr/>
      </dsp:nvSpPr>
      <dsp:spPr>
        <a:xfrm>
          <a:off x="5698944" y="9041973"/>
          <a:ext cx="155384" cy="362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488"/>
              </a:lnTo>
              <a:lnTo>
                <a:pt x="155384" y="36248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984F5F-7C80-42A9-87C2-2D3592073AB3}">
      <dsp:nvSpPr>
        <dsp:cNvPr id="0" name=""/>
        <dsp:cNvSpPr/>
      </dsp:nvSpPr>
      <dsp:spPr>
        <a:xfrm>
          <a:off x="6113302" y="7458324"/>
          <a:ext cx="5253156" cy="1185781"/>
        </a:xfrm>
        <a:custGeom>
          <a:avLst/>
          <a:gdLst/>
          <a:ahLst/>
          <a:cxnLst/>
          <a:rect l="0" t="0" r="0" b="0"/>
          <a:pathLst>
            <a:path>
              <a:moveTo>
                <a:pt x="5253156" y="0"/>
              </a:moveTo>
              <a:lnTo>
                <a:pt x="5253156" y="1104044"/>
              </a:lnTo>
              <a:lnTo>
                <a:pt x="0" y="1104044"/>
              </a:lnTo>
              <a:lnTo>
                <a:pt x="0" y="11857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F97B5-28D6-464B-9E3F-B8248402AF06}">
      <dsp:nvSpPr>
        <dsp:cNvPr id="0" name=""/>
        <dsp:cNvSpPr/>
      </dsp:nvSpPr>
      <dsp:spPr>
        <a:xfrm>
          <a:off x="11366458" y="7458324"/>
          <a:ext cx="5337304" cy="1204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691"/>
              </a:lnTo>
              <a:lnTo>
                <a:pt x="5337304" y="1122691"/>
              </a:lnTo>
              <a:lnTo>
                <a:pt x="5337304" y="120442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F3E0D5-2856-4675-94F3-3F574AB51548}">
      <dsp:nvSpPr>
        <dsp:cNvPr id="0" name=""/>
        <dsp:cNvSpPr/>
      </dsp:nvSpPr>
      <dsp:spPr>
        <a:xfrm>
          <a:off x="10805203" y="7458324"/>
          <a:ext cx="561255" cy="679176"/>
        </a:xfrm>
        <a:custGeom>
          <a:avLst/>
          <a:gdLst/>
          <a:ahLst/>
          <a:cxnLst/>
          <a:rect l="0" t="0" r="0" b="0"/>
          <a:pathLst>
            <a:path>
              <a:moveTo>
                <a:pt x="561255" y="0"/>
              </a:moveTo>
              <a:lnTo>
                <a:pt x="561255" y="597438"/>
              </a:lnTo>
              <a:lnTo>
                <a:pt x="0" y="597438"/>
              </a:lnTo>
              <a:lnTo>
                <a:pt x="0" y="67917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0DA81-E322-4DEE-B33A-B92D42551368}">
      <dsp:nvSpPr>
        <dsp:cNvPr id="0" name=""/>
        <dsp:cNvSpPr/>
      </dsp:nvSpPr>
      <dsp:spPr>
        <a:xfrm>
          <a:off x="11366458" y="7458324"/>
          <a:ext cx="3295462" cy="2972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0304"/>
              </a:lnTo>
              <a:lnTo>
                <a:pt x="3295462" y="2890304"/>
              </a:lnTo>
              <a:lnTo>
                <a:pt x="3295462" y="297204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566A68-FD2B-4F06-B2D6-812D4CF72D54}">
      <dsp:nvSpPr>
        <dsp:cNvPr id="0" name=""/>
        <dsp:cNvSpPr/>
      </dsp:nvSpPr>
      <dsp:spPr>
        <a:xfrm>
          <a:off x="9246772" y="10404556"/>
          <a:ext cx="347306" cy="616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6152"/>
              </a:lnTo>
              <a:lnTo>
                <a:pt x="347306" y="6161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99FDA6-A6BC-4670-B2A9-0956B384C3AC}">
      <dsp:nvSpPr>
        <dsp:cNvPr id="0" name=""/>
        <dsp:cNvSpPr/>
      </dsp:nvSpPr>
      <dsp:spPr>
        <a:xfrm>
          <a:off x="9558153" y="7458324"/>
          <a:ext cx="1808305" cy="2557006"/>
        </a:xfrm>
        <a:custGeom>
          <a:avLst/>
          <a:gdLst/>
          <a:ahLst/>
          <a:cxnLst/>
          <a:rect l="0" t="0" r="0" b="0"/>
          <a:pathLst>
            <a:path>
              <a:moveTo>
                <a:pt x="1808305" y="0"/>
              </a:moveTo>
              <a:lnTo>
                <a:pt x="1808305" y="2475268"/>
              </a:lnTo>
              <a:lnTo>
                <a:pt x="0" y="2475268"/>
              </a:lnTo>
              <a:lnTo>
                <a:pt x="0" y="25570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A5898-60F5-4279-8C76-516D0AD13E2F}">
      <dsp:nvSpPr>
        <dsp:cNvPr id="0" name=""/>
        <dsp:cNvSpPr/>
      </dsp:nvSpPr>
      <dsp:spPr>
        <a:xfrm>
          <a:off x="11366458" y="7458324"/>
          <a:ext cx="1014690" cy="2995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4222"/>
              </a:lnTo>
              <a:lnTo>
                <a:pt x="1014690" y="2914222"/>
              </a:lnTo>
              <a:lnTo>
                <a:pt x="1014690" y="299596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BA331-0738-42CD-9346-7424A4275F19}">
      <dsp:nvSpPr>
        <dsp:cNvPr id="0" name=""/>
        <dsp:cNvSpPr/>
      </dsp:nvSpPr>
      <dsp:spPr>
        <a:xfrm>
          <a:off x="10882136" y="7142630"/>
          <a:ext cx="968644" cy="31569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LIC. VANESSA LOPEZ RANGEL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PRESIDENCIA</a:t>
          </a:r>
        </a:p>
      </dsp:txBody>
      <dsp:txXfrm>
        <a:off x="10882136" y="7142630"/>
        <a:ext cx="968644" cy="315693"/>
      </dsp:txXfrm>
    </dsp:sp>
    <dsp:sp modelId="{5C684BC2-6420-41FE-88A8-9767C600FC87}">
      <dsp:nvSpPr>
        <dsp:cNvPr id="0" name=""/>
        <dsp:cNvSpPr/>
      </dsp:nvSpPr>
      <dsp:spPr>
        <a:xfrm>
          <a:off x="11991922" y="10454284"/>
          <a:ext cx="778452" cy="3892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LIC. KARLA RUBI CORDOVA CASTRO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MUNICIPAL DE JÓVENES</a:t>
          </a:r>
        </a:p>
      </dsp:txBody>
      <dsp:txXfrm>
        <a:off x="11991922" y="10454284"/>
        <a:ext cx="778452" cy="389226"/>
      </dsp:txXfrm>
    </dsp:sp>
    <dsp:sp modelId="{A2C5D98E-4AB2-4E4E-930D-BF6686DA25A2}">
      <dsp:nvSpPr>
        <dsp:cNvPr id="0" name=""/>
        <dsp:cNvSpPr/>
      </dsp:nvSpPr>
      <dsp:spPr>
        <a:xfrm>
          <a:off x="9168927" y="10015330"/>
          <a:ext cx="778452" cy="3892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C. MARCO AURELIO POLITO MEZA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 PROTECCION CIVIL</a:t>
          </a:r>
        </a:p>
      </dsp:txBody>
      <dsp:txXfrm>
        <a:off x="9168927" y="10015330"/>
        <a:ext cx="778452" cy="389226"/>
      </dsp:txXfrm>
    </dsp:sp>
    <dsp:sp modelId="{424A8D60-2A53-485B-982C-D5731901D47D}">
      <dsp:nvSpPr>
        <dsp:cNvPr id="0" name=""/>
        <dsp:cNvSpPr/>
      </dsp:nvSpPr>
      <dsp:spPr>
        <a:xfrm>
          <a:off x="9594078" y="10826096"/>
          <a:ext cx="778452" cy="3892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LIC.RENSO MARTIN CASTILLO LOYOLA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CONTROL DE VECTORES</a:t>
          </a:r>
        </a:p>
      </dsp:txBody>
      <dsp:txXfrm>
        <a:off x="9594078" y="10826096"/>
        <a:ext cx="778452" cy="389226"/>
      </dsp:txXfrm>
    </dsp:sp>
    <dsp:sp modelId="{07F57128-5A91-4900-9492-D175F2F52A10}">
      <dsp:nvSpPr>
        <dsp:cNvPr id="0" name=""/>
        <dsp:cNvSpPr/>
      </dsp:nvSpPr>
      <dsp:spPr>
        <a:xfrm>
          <a:off x="14272695" y="10430366"/>
          <a:ext cx="778452" cy="3892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LIC. MARTHA SILVIA SEGURA RUIZ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 DESARROLLO SOCIAL</a:t>
          </a:r>
        </a:p>
      </dsp:txBody>
      <dsp:txXfrm>
        <a:off x="14272695" y="10430366"/>
        <a:ext cx="778452" cy="389226"/>
      </dsp:txXfrm>
    </dsp:sp>
    <dsp:sp modelId="{9EFDDDCA-65CF-4301-9527-38BC7D46F011}">
      <dsp:nvSpPr>
        <dsp:cNvPr id="0" name=""/>
        <dsp:cNvSpPr/>
      </dsp:nvSpPr>
      <dsp:spPr>
        <a:xfrm>
          <a:off x="10415976" y="8137500"/>
          <a:ext cx="778452" cy="2979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C. CLAUDIO EDER GONZALEZ ROMAN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SECRETARÍA</a:t>
          </a:r>
        </a:p>
      </dsp:txBody>
      <dsp:txXfrm>
        <a:off x="10415976" y="8137500"/>
        <a:ext cx="778452" cy="297941"/>
      </dsp:txXfrm>
    </dsp:sp>
    <dsp:sp modelId="{1A380255-F01C-41D7-9FB1-A026F65E9831}">
      <dsp:nvSpPr>
        <dsp:cNvPr id="0" name=""/>
        <dsp:cNvSpPr/>
      </dsp:nvSpPr>
      <dsp:spPr>
        <a:xfrm>
          <a:off x="16314537" y="8662753"/>
          <a:ext cx="778452" cy="3892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C. ALMA YESENIA MENDEZ DELGADO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TRANSPARENCIA</a:t>
          </a:r>
        </a:p>
      </dsp:txBody>
      <dsp:txXfrm>
        <a:off x="16314537" y="8662753"/>
        <a:ext cx="778452" cy="389226"/>
      </dsp:txXfrm>
    </dsp:sp>
    <dsp:sp modelId="{2C6D4ABA-9542-45BD-AEA6-B4E6304AA952}">
      <dsp:nvSpPr>
        <dsp:cNvPr id="0" name=""/>
        <dsp:cNvSpPr/>
      </dsp:nvSpPr>
      <dsp:spPr>
        <a:xfrm>
          <a:off x="5595355" y="8644106"/>
          <a:ext cx="1035894" cy="3978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ING.SAUL DEL ANGEL ARTEAGA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 FOMENTO AGROPECUARIO</a:t>
          </a:r>
        </a:p>
      </dsp:txBody>
      <dsp:txXfrm>
        <a:off x="5595355" y="8644106"/>
        <a:ext cx="1035894" cy="397867"/>
      </dsp:txXfrm>
    </dsp:sp>
    <dsp:sp modelId="{1F6F894A-6959-47C0-AFA9-100273582711}">
      <dsp:nvSpPr>
        <dsp:cNvPr id="0" name=""/>
        <dsp:cNvSpPr/>
      </dsp:nvSpPr>
      <dsp:spPr>
        <a:xfrm>
          <a:off x="5854328" y="9205448"/>
          <a:ext cx="994457" cy="3980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ING. JOSE ANGEL ARTEAGA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SUBDIRECCIÓN</a:t>
          </a:r>
          <a:r>
            <a:rPr lang="es-419" sz="600" b="1" kern="1200" baseline="0" dirty="0"/>
            <a:t> DE FOMENTO AGROPECUARIO</a:t>
          </a:r>
        </a:p>
      </dsp:txBody>
      <dsp:txXfrm>
        <a:off x="5854328" y="9205448"/>
        <a:ext cx="994457" cy="398026"/>
      </dsp:txXfrm>
    </dsp:sp>
    <dsp:sp modelId="{5EE3CA13-64D3-4297-8B8C-517A027EFE77}">
      <dsp:nvSpPr>
        <dsp:cNvPr id="0" name=""/>
        <dsp:cNvSpPr/>
      </dsp:nvSpPr>
      <dsp:spPr>
        <a:xfrm>
          <a:off x="6817648" y="8644106"/>
          <a:ext cx="778452" cy="4646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ING.KARLA TERESA ORTEGA HERRERA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 DESARROLLO URBANO Y SUELO</a:t>
          </a:r>
        </a:p>
      </dsp:txBody>
      <dsp:txXfrm>
        <a:off x="6817648" y="8644106"/>
        <a:ext cx="778452" cy="464634"/>
      </dsp:txXfrm>
    </dsp:sp>
    <dsp:sp modelId="{4FA13388-3ACA-439E-B7FE-29158999AFD1}">
      <dsp:nvSpPr>
        <dsp:cNvPr id="0" name=""/>
        <dsp:cNvSpPr/>
      </dsp:nvSpPr>
      <dsp:spPr>
        <a:xfrm>
          <a:off x="7012261" y="9286142"/>
          <a:ext cx="778452" cy="4866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C.ANA KAREN DELGADO MARTINEZ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AUXI. DE DESARROLLO URBANO Y SUELO</a:t>
          </a:r>
        </a:p>
      </dsp:txBody>
      <dsp:txXfrm>
        <a:off x="7012261" y="9286142"/>
        <a:ext cx="778452" cy="486634"/>
      </dsp:txXfrm>
    </dsp:sp>
    <dsp:sp modelId="{FBE2CBB3-24D1-4EB7-AE45-E0994E661FDF}">
      <dsp:nvSpPr>
        <dsp:cNvPr id="0" name=""/>
        <dsp:cNvSpPr/>
      </dsp:nvSpPr>
      <dsp:spPr>
        <a:xfrm>
          <a:off x="7759575" y="8644106"/>
          <a:ext cx="778452" cy="3892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C.JAIR DE JESUS CORDOVA JUAREZ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 DEPORTES</a:t>
          </a:r>
        </a:p>
      </dsp:txBody>
      <dsp:txXfrm>
        <a:off x="7759575" y="8644106"/>
        <a:ext cx="778452" cy="389226"/>
      </dsp:txXfrm>
    </dsp:sp>
    <dsp:sp modelId="{F2DD5B88-2FC9-44DB-BF0A-B9171BE20445}">
      <dsp:nvSpPr>
        <dsp:cNvPr id="0" name=""/>
        <dsp:cNvSpPr/>
      </dsp:nvSpPr>
      <dsp:spPr>
        <a:xfrm>
          <a:off x="8701503" y="8644106"/>
          <a:ext cx="778452" cy="3892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LIC. MAIRA ANELI SOSA SANCHEZ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DEL DIF</a:t>
          </a:r>
        </a:p>
      </dsp:txBody>
      <dsp:txXfrm>
        <a:off x="8701503" y="8644106"/>
        <a:ext cx="778452" cy="389226"/>
      </dsp:txXfrm>
    </dsp:sp>
    <dsp:sp modelId="{7F170BA2-7447-4751-A66F-E2A837C513DE}">
      <dsp:nvSpPr>
        <dsp:cNvPr id="0" name=""/>
        <dsp:cNvSpPr/>
      </dsp:nvSpPr>
      <dsp:spPr>
        <a:xfrm>
          <a:off x="9643430" y="8644106"/>
          <a:ext cx="778452" cy="4691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C.MARIA DEL ROSARIO VILLALOBOS GUILLEN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DEL INSTITUTO DE LA MUJER</a:t>
          </a:r>
        </a:p>
      </dsp:txBody>
      <dsp:txXfrm>
        <a:off x="9643430" y="8644106"/>
        <a:ext cx="778452" cy="469103"/>
      </dsp:txXfrm>
    </dsp:sp>
    <dsp:sp modelId="{4753BE34-019A-40FC-9F6B-DA17D5FC9D93}">
      <dsp:nvSpPr>
        <dsp:cNvPr id="0" name=""/>
        <dsp:cNvSpPr/>
      </dsp:nvSpPr>
      <dsp:spPr>
        <a:xfrm>
          <a:off x="10585358" y="8644106"/>
          <a:ext cx="778452" cy="3892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LIC. JUAN MANUEL RIOS TREJO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PROCURADURÍA DE LA DEFENSA DEL MENOR</a:t>
          </a:r>
        </a:p>
      </dsp:txBody>
      <dsp:txXfrm>
        <a:off x="10585358" y="8644106"/>
        <a:ext cx="778452" cy="389226"/>
      </dsp:txXfrm>
    </dsp:sp>
    <dsp:sp modelId="{D7FAE490-0449-4FEA-8761-3AC95D568B2F}">
      <dsp:nvSpPr>
        <dsp:cNvPr id="0" name=""/>
        <dsp:cNvSpPr/>
      </dsp:nvSpPr>
      <dsp:spPr>
        <a:xfrm>
          <a:off x="10581816" y="9261317"/>
          <a:ext cx="779596" cy="73549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00" b="0" kern="1200" dirty="0"/>
            <a:t>LIC.JESUS ALBERTO RAMIREZ CORONEL </a:t>
          </a:r>
          <a:r>
            <a:rPr lang="es-MX" sz="600" b="1" kern="1200" dirty="0"/>
            <a:t>SISTEMA DE PROTECCIÓN INTEGRAL DE LOS DERECHOS DE LOS NIÑOS NIÑAS Y ADOLESCENTES </a:t>
          </a:r>
        </a:p>
      </dsp:txBody>
      <dsp:txXfrm>
        <a:off x="10581816" y="9261317"/>
        <a:ext cx="779596" cy="735493"/>
      </dsp:txXfrm>
    </dsp:sp>
    <dsp:sp modelId="{9C30063F-AC47-4012-9CD4-87A9102BEE4A}">
      <dsp:nvSpPr>
        <dsp:cNvPr id="0" name=""/>
        <dsp:cNvSpPr/>
      </dsp:nvSpPr>
      <dsp:spPr>
        <a:xfrm>
          <a:off x="8279013" y="10065848"/>
          <a:ext cx="778452" cy="3892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ING.GERMAN SANTIAGO VALDEZ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</a:t>
          </a:r>
          <a:r>
            <a:rPr lang="es-419" sz="600" b="1" kern="1200" baseline="0" dirty="0"/>
            <a:t> DE RELLENO SANITARIO</a:t>
          </a:r>
        </a:p>
      </dsp:txBody>
      <dsp:txXfrm>
        <a:off x="8279013" y="10065848"/>
        <a:ext cx="778452" cy="389226"/>
      </dsp:txXfrm>
    </dsp:sp>
    <dsp:sp modelId="{BAA08A6A-0942-4CEA-A486-E70A67C3A20C}">
      <dsp:nvSpPr>
        <dsp:cNvPr id="0" name=""/>
        <dsp:cNvSpPr/>
      </dsp:nvSpPr>
      <dsp:spPr>
        <a:xfrm>
          <a:off x="9082968" y="11386263"/>
          <a:ext cx="778452" cy="3892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C.DAVID ERNESTO MARTINEZ MAYA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LIMPIA PÚBLICA</a:t>
          </a:r>
        </a:p>
      </dsp:txBody>
      <dsp:txXfrm>
        <a:off x="9082968" y="11386263"/>
        <a:ext cx="778452" cy="389226"/>
      </dsp:txXfrm>
    </dsp:sp>
    <dsp:sp modelId="{79DF89C0-0A73-4305-BC5C-74C31DD9B16C}">
      <dsp:nvSpPr>
        <dsp:cNvPr id="0" name=""/>
        <dsp:cNvSpPr/>
      </dsp:nvSpPr>
      <dsp:spPr>
        <a:xfrm>
          <a:off x="14622187" y="9776232"/>
          <a:ext cx="1245033" cy="41613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 RICARDO LIZARRAGA ZAMUDIO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 PARTICIPACIÓN CIUDADANA</a:t>
          </a:r>
        </a:p>
      </dsp:txBody>
      <dsp:txXfrm>
        <a:off x="14622187" y="9776232"/>
        <a:ext cx="1245033" cy="416137"/>
      </dsp:txXfrm>
    </dsp:sp>
    <dsp:sp modelId="{8A361F52-CC12-48F0-99F9-E65B34BCDED3}">
      <dsp:nvSpPr>
        <dsp:cNvPr id="0" name=""/>
        <dsp:cNvSpPr/>
      </dsp:nvSpPr>
      <dsp:spPr>
        <a:xfrm>
          <a:off x="11432478" y="8714353"/>
          <a:ext cx="912182" cy="3819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ARQ.SUSANA YAZMIN CHINA GUTIERREZ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DIRECCION DE CATASTRO</a:t>
          </a:r>
          <a:endParaRPr lang="es-419" sz="600" b="1" kern="1200" baseline="0" dirty="0"/>
        </a:p>
      </dsp:txBody>
      <dsp:txXfrm>
        <a:off x="11432478" y="8714353"/>
        <a:ext cx="912182" cy="381908"/>
      </dsp:txXfrm>
    </dsp:sp>
    <dsp:sp modelId="{6D2EB1DA-B3C5-49FF-A5D9-F1EC145F016F}">
      <dsp:nvSpPr>
        <dsp:cNvPr id="0" name=""/>
        <dsp:cNvSpPr/>
      </dsp:nvSpPr>
      <dsp:spPr>
        <a:xfrm>
          <a:off x="13780205" y="9772982"/>
          <a:ext cx="778452" cy="3892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LIC. SONIA ARELI RAMOS ESCAMILLA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 EDUCACIÓN</a:t>
          </a:r>
        </a:p>
      </dsp:txBody>
      <dsp:txXfrm>
        <a:off x="13780205" y="9772982"/>
        <a:ext cx="778452" cy="389226"/>
      </dsp:txXfrm>
    </dsp:sp>
    <dsp:sp modelId="{6E47CA11-21E0-4C8C-9E36-20394ACA5A25}">
      <dsp:nvSpPr>
        <dsp:cNvPr id="0" name=""/>
        <dsp:cNvSpPr/>
      </dsp:nvSpPr>
      <dsp:spPr>
        <a:xfrm>
          <a:off x="15329925" y="8652209"/>
          <a:ext cx="778452" cy="3892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LIC. MARTHA SILVIA SEGURA RUIZ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OFICIALÍA MAYOR</a:t>
          </a:r>
        </a:p>
      </dsp:txBody>
      <dsp:txXfrm>
        <a:off x="15329925" y="8652209"/>
        <a:ext cx="778452" cy="389226"/>
      </dsp:txXfrm>
    </dsp:sp>
    <dsp:sp modelId="{0AD6C055-7B71-484E-933D-21119B419AF2}">
      <dsp:nvSpPr>
        <dsp:cNvPr id="0" name=""/>
        <dsp:cNvSpPr/>
      </dsp:nvSpPr>
      <dsp:spPr>
        <a:xfrm>
          <a:off x="13417477" y="11323695"/>
          <a:ext cx="865195" cy="4534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LIC.ALBERTO GARCIA AVILA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 COMUNICACIÓN SOCIAL</a:t>
          </a:r>
        </a:p>
      </dsp:txBody>
      <dsp:txXfrm>
        <a:off x="13417477" y="11323695"/>
        <a:ext cx="865195" cy="453448"/>
      </dsp:txXfrm>
    </dsp:sp>
    <dsp:sp modelId="{B09D65F9-C729-4606-A8CC-95EC53E0E1FF}">
      <dsp:nvSpPr>
        <dsp:cNvPr id="0" name=""/>
        <dsp:cNvSpPr/>
      </dsp:nvSpPr>
      <dsp:spPr>
        <a:xfrm>
          <a:off x="11102904" y="10066260"/>
          <a:ext cx="778452" cy="41171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ING.JENNIFER AYLIN REYES DELGADO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 ZONA FEDERAL</a:t>
          </a:r>
        </a:p>
      </dsp:txBody>
      <dsp:txXfrm>
        <a:off x="11102904" y="10066260"/>
        <a:ext cx="778452" cy="411711"/>
      </dsp:txXfrm>
    </dsp:sp>
    <dsp:sp modelId="{9BAD283F-382C-4989-9154-86528C25CE67}">
      <dsp:nvSpPr>
        <dsp:cNvPr id="0" name=""/>
        <dsp:cNvSpPr/>
      </dsp:nvSpPr>
      <dsp:spPr>
        <a:xfrm>
          <a:off x="12602149" y="8652213"/>
          <a:ext cx="778452" cy="3892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ING. ABILENE JUDITH MARTINEZ ARAN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TESORERÍA</a:t>
          </a:r>
        </a:p>
      </dsp:txBody>
      <dsp:txXfrm>
        <a:off x="12602149" y="8652213"/>
        <a:ext cx="778452" cy="389226"/>
      </dsp:txXfrm>
    </dsp:sp>
    <dsp:sp modelId="{B5BAE050-630E-4A3D-BA86-BEA5C887F035}">
      <dsp:nvSpPr>
        <dsp:cNvPr id="0" name=""/>
        <dsp:cNvSpPr/>
      </dsp:nvSpPr>
      <dsp:spPr>
        <a:xfrm>
          <a:off x="13544077" y="8652213"/>
          <a:ext cx="778452" cy="3892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ARQ. CAIN GUADALUPE GUZMAN MARQUEZ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 OBRAS PÚBLICAS</a:t>
          </a:r>
        </a:p>
      </dsp:txBody>
      <dsp:txXfrm>
        <a:off x="13544077" y="8652213"/>
        <a:ext cx="778452" cy="389226"/>
      </dsp:txXfrm>
    </dsp:sp>
    <dsp:sp modelId="{BD435710-28D3-40D1-9B4F-706F9DF9EAAE}">
      <dsp:nvSpPr>
        <dsp:cNvPr id="0" name=""/>
        <dsp:cNvSpPr/>
      </dsp:nvSpPr>
      <dsp:spPr>
        <a:xfrm>
          <a:off x="13738690" y="9204914"/>
          <a:ext cx="778452" cy="3892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ARQ.VICTOR MARIANO  RANGEL GUERRERO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SUBDIRECCIÓN DE OBRAS PÚBLICAS</a:t>
          </a:r>
        </a:p>
      </dsp:txBody>
      <dsp:txXfrm>
        <a:off x="13738690" y="9204914"/>
        <a:ext cx="778452" cy="389226"/>
      </dsp:txXfrm>
    </dsp:sp>
    <dsp:sp modelId="{09F97047-91CA-40DF-B976-406FFCBE4FC7}">
      <dsp:nvSpPr>
        <dsp:cNvPr id="0" name=""/>
        <dsp:cNvSpPr/>
      </dsp:nvSpPr>
      <dsp:spPr>
        <a:xfrm>
          <a:off x="14719252" y="9214653"/>
          <a:ext cx="778452" cy="3892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ING. MIGUEL ANGEL HERNANDEZ MENDOZA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RAMO 033</a:t>
          </a:r>
        </a:p>
      </dsp:txBody>
      <dsp:txXfrm>
        <a:off x="14719252" y="9214653"/>
        <a:ext cx="778452" cy="389226"/>
      </dsp:txXfrm>
    </dsp:sp>
    <dsp:sp modelId="{0487B90A-B269-4BFA-A401-BFB1EDAE42F3}">
      <dsp:nvSpPr>
        <dsp:cNvPr id="0" name=""/>
        <dsp:cNvSpPr/>
      </dsp:nvSpPr>
      <dsp:spPr>
        <a:xfrm>
          <a:off x="14486004" y="8652213"/>
          <a:ext cx="778452" cy="5343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LIC. SANTOS ALBERTO CASTILLO MAYA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REGISTRO CIVÍL</a:t>
          </a:r>
        </a:p>
      </dsp:txBody>
      <dsp:txXfrm>
        <a:off x="14486004" y="8652213"/>
        <a:ext cx="778452" cy="534318"/>
      </dsp:txXfrm>
    </dsp:sp>
    <dsp:sp modelId="{2E332E17-9467-4308-BE4B-965D34350650}">
      <dsp:nvSpPr>
        <dsp:cNvPr id="0" name=""/>
        <dsp:cNvSpPr/>
      </dsp:nvSpPr>
      <dsp:spPr>
        <a:xfrm>
          <a:off x="13153403" y="10429124"/>
          <a:ext cx="887910" cy="38189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ING. ANA KAREN GONZALEZ ROMAN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DIRECCIÓN DE TURISMO</a:t>
          </a:r>
        </a:p>
      </dsp:txBody>
      <dsp:txXfrm>
        <a:off x="13153403" y="10429124"/>
        <a:ext cx="887910" cy="381893"/>
      </dsp:txXfrm>
    </dsp:sp>
    <dsp:sp modelId="{66C57E4B-F9B2-4A85-814E-C8F0CEA9E3DF}">
      <dsp:nvSpPr>
        <dsp:cNvPr id="0" name=""/>
        <dsp:cNvSpPr/>
      </dsp:nvSpPr>
      <dsp:spPr>
        <a:xfrm>
          <a:off x="10439181" y="7568132"/>
          <a:ext cx="778452" cy="3892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ING. CIRO EDUARDO MAYA PULIDO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SINDICATURA</a:t>
          </a:r>
        </a:p>
      </dsp:txBody>
      <dsp:txXfrm>
        <a:off x="10439181" y="7568132"/>
        <a:ext cx="778452" cy="389226"/>
      </dsp:txXfrm>
    </dsp:sp>
    <dsp:sp modelId="{9E67C423-AAAD-466C-9B5C-E00C39A34C06}">
      <dsp:nvSpPr>
        <dsp:cNvPr id="0" name=""/>
        <dsp:cNvSpPr/>
      </dsp:nvSpPr>
      <dsp:spPr>
        <a:xfrm>
          <a:off x="11448196" y="7970647"/>
          <a:ext cx="778452" cy="3892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C.RAFAEL MORALES CRUZ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REGIDURÍA</a:t>
          </a:r>
        </a:p>
      </dsp:txBody>
      <dsp:txXfrm>
        <a:off x="11448196" y="7970647"/>
        <a:ext cx="778452" cy="389226"/>
      </dsp:txXfrm>
    </dsp:sp>
    <dsp:sp modelId="{C8A59655-3D2D-4563-989E-9BBC92069D5A}">
      <dsp:nvSpPr>
        <dsp:cNvPr id="0" name=""/>
        <dsp:cNvSpPr/>
      </dsp:nvSpPr>
      <dsp:spPr>
        <a:xfrm>
          <a:off x="12086153" y="7496071"/>
          <a:ext cx="754709" cy="3892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0" kern="1200" dirty="0"/>
            <a:t>LIC. BETZABET REYES VILLASANA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600" b="1" kern="1200" dirty="0"/>
            <a:t>CONTRALORÍA</a:t>
          </a:r>
        </a:p>
      </dsp:txBody>
      <dsp:txXfrm>
        <a:off x="12086153" y="7496071"/>
        <a:ext cx="754709" cy="389226"/>
      </dsp:txXfrm>
    </dsp:sp>
    <dsp:sp modelId="{AFAACC3D-4EA3-4091-9701-68F02A9DAAB4}">
      <dsp:nvSpPr>
        <dsp:cNvPr id="0" name=""/>
        <dsp:cNvSpPr/>
      </dsp:nvSpPr>
      <dsp:spPr>
        <a:xfrm>
          <a:off x="15219798" y="10512769"/>
          <a:ext cx="778452" cy="3892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500" kern="1200" dirty="0"/>
            <a:t>C.ISMAEL GARCIA GONZALEZ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b="1" kern="1200" dirty="0"/>
            <a:t>DIRECCION DE EVENTOS </a:t>
          </a:r>
        </a:p>
      </dsp:txBody>
      <dsp:txXfrm>
        <a:off x="15219798" y="10512769"/>
        <a:ext cx="778452" cy="3892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D8593E-BF34-4B22-96B6-24FBD22F5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56F7D5-6143-4FAC-B685-A746D464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CFEDA0-71DC-4DA2-BDBE-5BB7E00CD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69E1-EC87-4B36-A87D-D2EE59A5802F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D9BA97-DCEC-423D-904E-70937AD87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B1E63E-B656-408A-A38E-E65DAC42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94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E57998-BF9E-4150-B0D3-4EA148A75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64EF8E-8E24-4B60-BFCF-ED5036569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4B9C5D-9BFF-4EE7-8B9C-A1A914E26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69E1-EC87-4B36-A87D-D2EE59A5802F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98EA32-C623-46BE-B5BF-C795A18F9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9A6322-FD3B-42CA-9FAF-2476A5969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109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E544A40-4696-43FE-B15F-E73B535D23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180E12-58A9-4180-8FDA-9478935D2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385500-AABB-4E33-98F0-96C90E7B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69E1-EC87-4B36-A87D-D2EE59A5802F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FE08A2-A1F8-44BB-B8FC-B05160A3C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7998E3-2F1F-45B3-A5F7-F75C7FD2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098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E5960A-DF07-4A1B-B8D1-97FDB2651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549C4F-8767-449E-A63F-9DDE3329E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7FA374-D6DD-4DBD-845E-09C73198B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69E1-EC87-4B36-A87D-D2EE59A5802F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83C557-FE2F-47E4-9863-EC03590CD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05B877-E868-41EC-8BF7-077589A88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3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1099F7-41CD-43CC-960E-24817F03D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971E50-BA95-419E-8EED-FAEDD4B02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7C3BAB-676E-488D-ACC7-61FF5668C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69E1-EC87-4B36-A87D-D2EE59A5802F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D017F-B2A0-483F-AA41-0D65724D7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B1D140-5215-4968-A4CF-A38E79EE5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984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083BA-2DD8-476A-8F53-7BD3E3FAC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48730B-5F30-4F4E-A802-3DF49FDFE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1AB9C3-3E0A-49F5-AC11-10AC98FF4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B990E4-5F40-4D17-B2ED-033F3C5C0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69E1-EC87-4B36-A87D-D2EE59A5802F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7A1035-D537-4C78-A20B-3ED358059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09AF05-721F-402A-9EEE-50D1ACDC2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407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991FE1-F541-4D8A-B4A8-7BE9894FB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CC8449-D9FD-477D-970A-DC313D2FD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CA76A6-9C20-4491-9D84-BC52AAD62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37A96C1-41B4-4F3C-8A7C-40339A092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D943220-F0EE-4E2E-A445-3BB52C232C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3FE6325-ACE4-4714-8049-F285E0289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69E1-EC87-4B36-A87D-D2EE59A5802F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04A7ACD-3876-49BF-AFBD-7716F0B2E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70EE17D-05A1-4C64-91DF-D55A7C52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9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447E1-6A22-4749-B07D-CC6536DC8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70B234E-1F5A-43C1-9667-CEBEBB920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69E1-EC87-4B36-A87D-D2EE59A5802F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53D9380-5E83-4955-A424-D9E60B597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CD7B7D6-F863-4D3A-A40F-AF597525C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318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A46845F-3532-4C12-ACD5-667D2C004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69E1-EC87-4B36-A87D-D2EE59A5802F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7475F4-E1D4-47B1-B8E8-59FEB17B2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0203827-7295-4E84-938A-B9075F8ED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642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AAF35D-1F4B-40F5-B1D7-75FAC6E42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5AEE1A-502C-4375-870D-6BAE97C80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8286CD-58BA-43DE-A9AC-223C12CD1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620CE5-5C58-4F22-992F-F3ACBB4EF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69E1-EC87-4B36-A87D-D2EE59A5802F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F58323-29E6-4153-A839-5769B9B2D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ED04AD-5079-44BA-BFD3-460CD2AD4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080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CC81DA-99D6-43AC-9DF8-8534821D2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27AF0C3-FBD3-4AA3-9C72-DDC54EDD7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B5001F7-5E93-4FB9-B8CE-E2D2BCCCB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578A97-E2BF-49B3-92D5-1C9185A1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69E1-EC87-4B36-A87D-D2EE59A5802F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90067A-00AD-4C4D-AF4D-9677AB448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5DD1AD-D596-4EFB-8E85-598384461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4555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7B4AAE0-FD6F-448F-A16A-E41AEFF53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DC0D6C-C920-4DF9-9575-622F2908D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930557-66E6-45F3-9BD3-D8F77E790D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E69E1-EC87-4B36-A87D-D2EE59A5802F}" type="datetimeFigureOut">
              <a:rPr lang="es-MX" smtClean="0"/>
              <a:t>21/07/2023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05486F-CD25-426E-8B14-DB00B60A7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90F584-C2EF-4088-B48B-1AA4DE643F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B98F0-2146-4D65-B2AE-0F6A9037F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651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7BE2636C-6DE6-448D-8C8D-911D7F4B3B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4632518"/>
              </p:ext>
            </p:extLst>
          </p:nvPr>
        </p:nvGraphicFramePr>
        <p:xfrm>
          <a:off x="-5203372" y="-6574971"/>
          <a:ext cx="22598743" cy="17750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Conector recto 2"/>
          <p:cNvCxnSpPr/>
          <p:nvPr/>
        </p:nvCxnSpPr>
        <p:spPr>
          <a:xfrm flipV="1">
            <a:off x="6158039" y="1076241"/>
            <a:ext cx="631179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0D101F50-A552-311A-329A-C7279047A3A5}"/>
              </a:ext>
            </a:extLst>
          </p:cNvPr>
          <p:cNvCxnSpPr/>
          <p:nvPr/>
        </p:nvCxnSpPr>
        <p:spPr>
          <a:xfrm>
            <a:off x="6158039" y="3789585"/>
            <a:ext cx="43243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3657AD26-FC79-1074-4ED4-04FBEE3E427F}"/>
              </a:ext>
            </a:extLst>
          </p:cNvPr>
          <p:cNvCxnSpPr/>
          <p:nvPr/>
        </p:nvCxnSpPr>
        <p:spPr>
          <a:xfrm>
            <a:off x="10482369" y="3725018"/>
            <a:ext cx="0" cy="129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790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315</Words>
  <Application>Microsoft Office PowerPoint</Application>
  <PresentationFormat>Panorámica</PresentationFormat>
  <Paragraphs>67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CESAR CONTRERAS REYES</dc:creator>
  <cp:lastModifiedBy>TAMPICO -ALTO</cp:lastModifiedBy>
  <cp:revision>23</cp:revision>
  <cp:lastPrinted>2022-03-18T20:32:45Z</cp:lastPrinted>
  <dcterms:created xsi:type="dcterms:W3CDTF">2022-03-17T18:58:02Z</dcterms:created>
  <dcterms:modified xsi:type="dcterms:W3CDTF">2023-07-21T16:07:26Z</dcterms:modified>
</cp:coreProperties>
</file>